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2696" y="-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56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3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6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0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9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7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1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0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6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C462A-D458-BC47-8E26-7C0D6D82D8C8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38AE3-F68C-A84E-AE55-F05EBA72E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3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372" y="597764"/>
            <a:ext cx="6669628" cy="4132456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2000" b="1" dirty="0" smtClean="0"/>
              <a:t>What is your immediate goal with press?   </a:t>
            </a:r>
            <a:r>
              <a:rPr lang="en-US" sz="2000" b="1" dirty="0" smtClean="0"/>
              <a:t>                       </a:t>
            </a:r>
            <a:r>
              <a:rPr lang="en-US" sz="1200" i="1" dirty="0" smtClean="0"/>
              <a:t>(</a:t>
            </a:r>
            <a:r>
              <a:rPr lang="en-US" sz="1200" i="1" dirty="0" smtClean="0"/>
              <a:t>ex. Early adopters? Investment? Recruitment? Mainstream adoption?</a:t>
            </a:r>
            <a:r>
              <a:rPr lang="en-US" sz="1200" i="1" dirty="0" smtClean="0"/>
              <a:t>)</a:t>
            </a:r>
          </a:p>
          <a:p>
            <a:pPr marL="514350" indent="-514350" algn="l">
              <a:buAutoNum type="arabicPeriod"/>
            </a:pP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sz="2000" b="1" dirty="0" smtClean="0"/>
              <a:t>Who are your targets?                                          </a:t>
            </a:r>
            <a:r>
              <a:rPr lang="en-US" sz="2000" b="1" dirty="0" smtClean="0"/>
              <a:t>                   </a:t>
            </a:r>
            <a:r>
              <a:rPr lang="en-US" sz="1200" i="1" dirty="0" smtClean="0"/>
              <a:t>(list publications, then </a:t>
            </a:r>
            <a:r>
              <a:rPr lang="en-US" sz="1200" i="1" dirty="0" smtClean="0"/>
              <a:t>journalists with a shared passion)</a:t>
            </a:r>
            <a:endParaRPr lang="en-US" sz="1200" i="1" dirty="0" smtClean="0"/>
          </a:p>
          <a:p>
            <a:pPr marL="514350" indent="-514350" algn="l">
              <a:buAutoNum type="arabicPeriod"/>
            </a:pPr>
            <a:endParaRPr lang="en-US" dirty="0"/>
          </a:p>
          <a:p>
            <a:pPr marL="514350" indent="-514350" algn="l">
              <a:buAutoNum type="arabicPeriod"/>
            </a:pPr>
            <a:r>
              <a:rPr lang="en-US" sz="2000" b="1" dirty="0" smtClean="0"/>
              <a:t>What is your story?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652106"/>
              </p:ext>
            </p:extLst>
          </p:nvPr>
        </p:nvGraphicFramePr>
        <p:xfrm>
          <a:off x="188371" y="3346974"/>
          <a:ext cx="6515568" cy="5611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856"/>
                <a:gridCol w="2171856"/>
                <a:gridCol w="2171856"/>
              </a:tblGrid>
              <a:tr h="2775633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000" baseline="0" dirty="0" smtClean="0">
                          <a:solidFill>
                            <a:srgbClr val="7F7F7F"/>
                          </a:solidFill>
                        </a:rPr>
                        <a:t>DRAMA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i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(Good vs. Evil, David vs. Goliath, Evolution, controversy, Picking a fight)</a:t>
                      </a:r>
                      <a:endParaRPr lang="en-US" sz="1000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i="0" baseline="0" dirty="0" smtClean="0">
                          <a:solidFill>
                            <a:srgbClr val="7F7F7F"/>
                          </a:solidFill>
                        </a:rPr>
                        <a:t>2. A TREND     </a:t>
                      </a:r>
                      <a:r>
                        <a:rPr lang="en-US" sz="2000" i="0" baseline="0" dirty="0" smtClean="0">
                          <a:solidFill>
                            <a:srgbClr val="7F7F7F"/>
                          </a:solidFill>
                        </a:rPr>
                        <a:t>      </a:t>
                      </a:r>
                      <a:r>
                        <a:rPr lang="en-US" sz="1000" i="1" baseline="0" dirty="0" smtClean="0">
                          <a:solidFill>
                            <a:srgbClr val="7F7F7F"/>
                          </a:solidFill>
                        </a:rPr>
                        <a:t>(</a:t>
                      </a:r>
                      <a:r>
                        <a:rPr lang="en-US" sz="1000" i="1" baseline="0" dirty="0" smtClean="0">
                          <a:solidFill>
                            <a:srgbClr val="7F7F7F"/>
                          </a:solidFill>
                        </a:rPr>
                        <a:t>start with “the”, “there”, “today..”)</a:t>
                      </a:r>
                      <a:endParaRPr lang="en-US" sz="1000" i="1" dirty="0" smtClean="0">
                        <a:solidFill>
                          <a:srgbClr val="7F7F7F"/>
                        </a:solidFill>
                      </a:endParaRP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baseline="0" dirty="0" smtClean="0">
                          <a:solidFill>
                            <a:srgbClr val="7F7F7F"/>
                          </a:solidFill>
                        </a:rPr>
                        <a:t>3. PEOPLE      </a:t>
                      </a:r>
                      <a:r>
                        <a:rPr lang="en-US" sz="2000" i="0" baseline="0" dirty="0" smtClean="0">
                          <a:solidFill>
                            <a:srgbClr val="7F7F7F"/>
                          </a:solidFill>
                        </a:rPr>
                        <a:t>     </a:t>
                      </a:r>
                      <a:r>
                        <a:rPr lang="en-US" sz="1000" i="1" baseline="0" dirty="0" smtClean="0">
                          <a:solidFill>
                            <a:srgbClr val="7F7F7F"/>
                          </a:solidFill>
                        </a:rPr>
                        <a:t>(unique story on why you started it, or success story of a customer)</a:t>
                      </a:r>
                      <a:endParaRPr lang="en-US" sz="1000" i="1" dirty="0" smtClean="0">
                        <a:solidFill>
                          <a:srgbClr val="7F7F7F"/>
                        </a:solidFill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354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i="0" baseline="0" dirty="0" smtClean="0">
                          <a:solidFill>
                            <a:srgbClr val="7F7F7F"/>
                          </a:solidFill>
                        </a:rPr>
                        <a:t>4. PURPOSE       </a:t>
                      </a:r>
                      <a:r>
                        <a:rPr lang="en-US" sz="1000" b="1" i="1" baseline="0" dirty="0" smtClean="0">
                          <a:solidFill>
                            <a:srgbClr val="7F7F7F"/>
                          </a:solidFill>
                        </a:rPr>
                        <a:t>(Benevolent mission, motivation, societal benefit)</a:t>
                      </a:r>
                      <a:endParaRPr lang="en-US" sz="1000" b="1" i="1" dirty="0" smtClean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baseline="0" dirty="0" smtClean="0">
                          <a:solidFill>
                            <a:srgbClr val="7F7F7F"/>
                          </a:solidFill>
                        </a:rPr>
                        <a:t>5. VALIDATION  </a:t>
                      </a:r>
                      <a:r>
                        <a:rPr lang="en-US" sz="1000" b="1" i="1" baseline="0" dirty="0" smtClean="0">
                          <a:solidFill>
                            <a:srgbClr val="7F7F7F"/>
                          </a:solidFill>
                        </a:rPr>
                        <a:t>(REAL funding or traction)</a:t>
                      </a:r>
                      <a:endParaRPr lang="en-US" sz="1000" b="1" i="1" dirty="0" smtClean="0">
                        <a:solidFill>
                          <a:srgbClr val="7F7F7F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baseline="0" dirty="0" smtClean="0">
                          <a:solidFill>
                            <a:srgbClr val="7F7F7F"/>
                          </a:solidFill>
                        </a:rPr>
                        <a:t>6. INSIGHT</a:t>
                      </a:r>
                      <a:r>
                        <a:rPr lang="en-US" sz="2400" b="1" i="0" baseline="0" dirty="0" smtClean="0">
                          <a:solidFill>
                            <a:srgbClr val="7F7F7F"/>
                          </a:solidFill>
                        </a:rPr>
                        <a:t>     </a:t>
                      </a:r>
                      <a:r>
                        <a:rPr lang="en-US" sz="2400" b="1" i="0" baseline="0" dirty="0" smtClean="0">
                          <a:solidFill>
                            <a:srgbClr val="7F7F7F"/>
                          </a:solidFill>
                        </a:rPr>
                        <a:t>   </a:t>
                      </a:r>
                      <a:r>
                        <a:rPr lang="en-US" sz="1000" b="1" i="1" baseline="0" dirty="0" smtClean="0">
                          <a:solidFill>
                            <a:srgbClr val="7F7F7F"/>
                          </a:solidFill>
                        </a:rPr>
                        <a:t>(</a:t>
                      </a:r>
                      <a:r>
                        <a:rPr lang="en-US" sz="1000" b="1" i="1" baseline="0" dirty="0" smtClean="0">
                          <a:solidFill>
                            <a:srgbClr val="7F7F7F"/>
                          </a:solidFill>
                        </a:rPr>
                        <a:t>DATA, or counterpoint)</a:t>
                      </a:r>
                      <a:endParaRPr lang="en-US" sz="1000" b="1" i="1" dirty="0" smtClean="0">
                        <a:solidFill>
                          <a:srgbClr val="7F7F7F"/>
                        </a:solidFill>
                      </a:endParaRPr>
                    </a:p>
                    <a:p>
                      <a:endParaRPr lang="en-US" dirty="0">
                        <a:solidFill>
                          <a:srgbClr val="7F7F7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-1232479" y="52664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88371" y="257740"/>
            <a:ext cx="6515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 101 Worksheet v1     						       	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        @</a:t>
            </a:r>
            <a:r>
              <a:rPr lang="en-US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jonnystartup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591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137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Greechan</dc:creator>
  <cp:lastModifiedBy>Jonathan Greechan</cp:lastModifiedBy>
  <cp:revision>10</cp:revision>
  <cp:lastPrinted>2015-02-04T21:20:24Z</cp:lastPrinted>
  <dcterms:created xsi:type="dcterms:W3CDTF">2015-01-28T23:47:01Z</dcterms:created>
  <dcterms:modified xsi:type="dcterms:W3CDTF">2015-02-04T21:20:47Z</dcterms:modified>
</cp:coreProperties>
</file>