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Types>
</file>

<file path=_rels/.rels><?xml version="1.0" encoding="UTF-8" standalone="yes"?><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ctr" defTabSz="825500" rtl="0" fontAlgn="auto" latinLnBrk="0" hangingPunct="0">
      <a:lnSpc>
        <a:spcPct val="100000"/>
      </a:lnSpc>
      <a:spcBef>
        <a:spcPts val="0"/>
      </a:spcBef>
      <a:spcAft>
        <a:spcPts val="0"/>
      </a:spcAft>
      <a:buClrTx/>
      <a:buSzTx/>
      <a:buFontTx/>
      <a:buNone/>
      <a:tabLst/>
      <a:defRPr b="1" baseline="0" cap="none" i="0" spc="0" strike="noStrike" sz="3000" u="none" kumimoji="0" normalizeH="0">
        <a:ln>
          <a:noFill/>
        </a:ln>
        <a:solidFill>
          <a:srgbClr val="000000"/>
        </a:solidFill>
        <a:effectLst/>
        <a:uFillTx/>
        <a:latin typeface="Helvetica Neue"/>
        <a:ea typeface="Helvetica Neue"/>
        <a:cs typeface="Helvetica Neue"/>
        <a:sym typeface="Helvetica Neue"/>
      </a:defRPr>
    </a:lvl1pPr>
    <a:lvl2pPr marL="0" marR="0" indent="228600" algn="ctr" defTabSz="825500" rtl="0" fontAlgn="auto" latinLnBrk="0" hangingPunct="0">
      <a:lnSpc>
        <a:spcPct val="100000"/>
      </a:lnSpc>
      <a:spcBef>
        <a:spcPts val="0"/>
      </a:spcBef>
      <a:spcAft>
        <a:spcPts val="0"/>
      </a:spcAft>
      <a:buClrTx/>
      <a:buSzTx/>
      <a:buFontTx/>
      <a:buNone/>
      <a:tabLst/>
      <a:defRPr b="1" baseline="0" cap="none" i="0" spc="0" strike="noStrike" sz="3000" u="none" kumimoji="0" normalizeH="0">
        <a:ln>
          <a:noFill/>
        </a:ln>
        <a:solidFill>
          <a:srgbClr val="000000"/>
        </a:solidFill>
        <a:effectLst/>
        <a:uFillTx/>
        <a:latin typeface="Helvetica Neue"/>
        <a:ea typeface="Helvetica Neue"/>
        <a:cs typeface="Helvetica Neue"/>
        <a:sym typeface="Helvetica Neue"/>
      </a:defRPr>
    </a:lvl2pPr>
    <a:lvl3pPr marL="0" marR="0" indent="457200" algn="ctr" defTabSz="825500" rtl="0" fontAlgn="auto" latinLnBrk="0" hangingPunct="0">
      <a:lnSpc>
        <a:spcPct val="100000"/>
      </a:lnSpc>
      <a:spcBef>
        <a:spcPts val="0"/>
      </a:spcBef>
      <a:spcAft>
        <a:spcPts val="0"/>
      </a:spcAft>
      <a:buClrTx/>
      <a:buSzTx/>
      <a:buFontTx/>
      <a:buNone/>
      <a:tabLst/>
      <a:defRPr b="1" baseline="0" cap="none" i="0" spc="0" strike="noStrike" sz="3000" u="none" kumimoji="0" normalizeH="0">
        <a:ln>
          <a:noFill/>
        </a:ln>
        <a:solidFill>
          <a:srgbClr val="000000"/>
        </a:solidFill>
        <a:effectLst/>
        <a:uFillTx/>
        <a:latin typeface="Helvetica Neue"/>
        <a:ea typeface="Helvetica Neue"/>
        <a:cs typeface="Helvetica Neue"/>
        <a:sym typeface="Helvetica Neue"/>
      </a:defRPr>
    </a:lvl3pPr>
    <a:lvl4pPr marL="0" marR="0" indent="685800" algn="ctr" defTabSz="825500" rtl="0" fontAlgn="auto" latinLnBrk="0" hangingPunct="0">
      <a:lnSpc>
        <a:spcPct val="100000"/>
      </a:lnSpc>
      <a:spcBef>
        <a:spcPts val="0"/>
      </a:spcBef>
      <a:spcAft>
        <a:spcPts val="0"/>
      </a:spcAft>
      <a:buClrTx/>
      <a:buSzTx/>
      <a:buFontTx/>
      <a:buNone/>
      <a:tabLst/>
      <a:defRPr b="1" baseline="0" cap="none" i="0" spc="0" strike="noStrike" sz="3000" u="none" kumimoji="0" normalizeH="0">
        <a:ln>
          <a:noFill/>
        </a:ln>
        <a:solidFill>
          <a:srgbClr val="000000"/>
        </a:solidFill>
        <a:effectLst/>
        <a:uFillTx/>
        <a:latin typeface="Helvetica Neue"/>
        <a:ea typeface="Helvetica Neue"/>
        <a:cs typeface="Helvetica Neue"/>
        <a:sym typeface="Helvetica Neue"/>
      </a:defRPr>
    </a:lvl4pPr>
    <a:lvl5pPr marL="0" marR="0" indent="914400" algn="ctr" defTabSz="825500" rtl="0" fontAlgn="auto" latinLnBrk="0" hangingPunct="0">
      <a:lnSpc>
        <a:spcPct val="100000"/>
      </a:lnSpc>
      <a:spcBef>
        <a:spcPts val="0"/>
      </a:spcBef>
      <a:spcAft>
        <a:spcPts val="0"/>
      </a:spcAft>
      <a:buClrTx/>
      <a:buSzTx/>
      <a:buFontTx/>
      <a:buNone/>
      <a:tabLst/>
      <a:defRPr b="1" baseline="0" cap="none" i="0" spc="0" strike="noStrike" sz="3000" u="none" kumimoji="0" normalizeH="0">
        <a:ln>
          <a:noFill/>
        </a:ln>
        <a:solidFill>
          <a:srgbClr val="000000"/>
        </a:solidFill>
        <a:effectLst/>
        <a:uFillTx/>
        <a:latin typeface="Helvetica Neue"/>
        <a:ea typeface="Helvetica Neue"/>
        <a:cs typeface="Helvetica Neue"/>
        <a:sym typeface="Helvetica Neue"/>
      </a:defRPr>
    </a:lvl5pPr>
    <a:lvl6pPr marL="0" marR="0" indent="1143000" algn="ctr" defTabSz="825500" rtl="0" fontAlgn="auto" latinLnBrk="0" hangingPunct="0">
      <a:lnSpc>
        <a:spcPct val="100000"/>
      </a:lnSpc>
      <a:spcBef>
        <a:spcPts val="0"/>
      </a:spcBef>
      <a:spcAft>
        <a:spcPts val="0"/>
      </a:spcAft>
      <a:buClrTx/>
      <a:buSzTx/>
      <a:buFontTx/>
      <a:buNone/>
      <a:tabLst/>
      <a:defRPr b="1" baseline="0" cap="none" i="0" spc="0" strike="noStrike" sz="3000" u="none" kumimoji="0" normalizeH="0">
        <a:ln>
          <a:noFill/>
        </a:ln>
        <a:solidFill>
          <a:srgbClr val="000000"/>
        </a:solidFill>
        <a:effectLst/>
        <a:uFillTx/>
        <a:latin typeface="Helvetica Neue"/>
        <a:ea typeface="Helvetica Neue"/>
        <a:cs typeface="Helvetica Neue"/>
        <a:sym typeface="Helvetica Neue"/>
      </a:defRPr>
    </a:lvl6pPr>
    <a:lvl7pPr marL="0" marR="0" indent="1371600" algn="ctr" defTabSz="825500" rtl="0" fontAlgn="auto" latinLnBrk="0" hangingPunct="0">
      <a:lnSpc>
        <a:spcPct val="100000"/>
      </a:lnSpc>
      <a:spcBef>
        <a:spcPts val="0"/>
      </a:spcBef>
      <a:spcAft>
        <a:spcPts val="0"/>
      </a:spcAft>
      <a:buClrTx/>
      <a:buSzTx/>
      <a:buFontTx/>
      <a:buNone/>
      <a:tabLst/>
      <a:defRPr b="1" baseline="0" cap="none" i="0" spc="0" strike="noStrike" sz="3000" u="none" kumimoji="0" normalizeH="0">
        <a:ln>
          <a:noFill/>
        </a:ln>
        <a:solidFill>
          <a:srgbClr val="000000"/>
        </a:solidFill>
        <a:effectLst/>
        <a:uFillTx/>
        <a:latin typeface="Helvetica Neue"/>
        <a:ea typeface="Helvetica Neue"/>
        <a:cs typeface="Helvetica Neue"/>
        <a:sym typeface="Helvetica Neue"/>
      </a:defRPr>
    </a:lvl7pPr>
    <a:lvl8pPr marL="0" marR="0" indent="1600200" algn="ctr" defTabSz="825500" rtl="0" fontAlgn="auto" latinLnBrk="0" hangingPunct="0">
      <a:lnSpc>
        <a:spcPct val="100000"/>
      </a:lnSpc>
      <a:spcBef>
        <a:spcPts val="0"/>
      </a:spcBef>
      <a:spcAft>
        <a:spcPts val="0"/>
      </a:spcAft>
      <a:buClrTx/>
      <a:buSzTx/>
      <a:buFontTx/>
      <a:buNone/>
      <a:tabLst/>
      <a:defRPr b="1" baseline="0" cap="none" i="0" spc="0" strike="noStrike" sz="3000" u="none" kumimoji="0" normalizeH="0">
        <a:ln>
          <a:noFill/>
        </a:ln>
        <a:solidFill>
          <a:srgbClr val="000000"/>
        </a:solidFill>
        <a:effectLst/>
        <a:uFillTx/>
        <a:latin typeface="Helvetica Neue"/>
        <a:ea typeface="Helvetica Neue"/>
        <a:cs typeface="Helvetica Neue"/>
        <a:sym typeface="Helvetica Neue"/>
      </a:defRPr>
    </a:lvl8pPr>
    <a:lvl9pPr marL="0" marR="0" indent="1828800" algn="ctr" defTabSz="825500" rtl="0" fontAlgn="auto" latinLnBrk="0" hangingPunct="0">
      <a:lnSpc>
        <a:spcPct val="100000"/>
      </a:lnSpc>
      <a:spcBef>
        <a:spcPts val="0"/>
      </a:spcBef>
      <a:spcAft>
        <a:spcPts val="0"/>
      </a:spcAft>
      <a:buClrTx/>
      <a:buSzTx/>
      <a:buFontTx/>
      <a:buNone/>
      <a:tabLst/>
      <a:defRPr b="1" baseline="0" cap="none" i="0" spc="0" strike="noStrike" sz="3000" u="none" kumimoji="0" normalizeH="0">
        <a:ln>
          <a:noFill/>
        </a:ln>
        <a:solidFill>
          <a:srgbClr val="000000"/>
        </a:solidFill>
        <a:effectLst/>
        <a:uFillTx/>
        <a:latin typeface="Helvetica Neue"/>
        <a:ea typeface="Helvetica Neue"/>
        <a:cs typeface="Helvetica Neue"/>
        <a:sym typeface="Helvetica Neue"/>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file>

<file path=ppt/presProps.xml><?xml version="1.0" encoding="utf-8"?>
<p:presentationPr xmlns:a="http://schemas.openxmlformats.org/drawingml/2006/main" xmlns:r="http://schemas.openxmlformats.org/officeDocument/2006/relationships" xmlns:p="http://schemas.openxmlformats.org/presentationml/2006/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b="def" i="def"/>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b="def" i="def"/>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b="def" i="def"/>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b="def" i="def"/>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b="def" i="def"/>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b="def" i="def"/>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showComments="1"/>
</file>

<file path=ppt/_rels/presentation.xml.rels><?xml version="1.0" encoding="UTF-8" standalone="yes"?><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s>

</file>

<file path=ppt/notesMasters/_rels/notesMaster1.xml.rels><?xml version="1.0" encoding="UTF-8" standalone="yes"?><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Shape 48"/>
          <p:cNvSpPr/>
          <p:nvPr>
            <p:ph type="sldImg"/>
          </p:nvPr>
        </p:nvSpPr>
        <p:spPr>
          <a:xfrm>
            <a:off x="1143000" y="685800"/>
            <a:ext cx="4572000" cy="3429000"/>
          </a:xfrm>
          <a:prstGeom prst="rect">
            <a:avLst/>
          </a:prstGeom>
        </p:spPr>
        <p:txBody>
          <a:bodyPr/>
          <a:lstStyle/>
          <a:p>
            <a:pPr/>
          </a:p>
        </p:txBody>
      </p:sp>
      <p:sp>
        <p:nvSpPr>
          <p:cNvPr id="49" name="Shape 49"/>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slideLayouts/_rels/slideLayout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showMasterSp="1" showMasterPhAnim="1">
  <p:cSld name="Middle">
    <p:spTree>
      <p:nvGrpSpPr>
        <p:cNvPr id="1" name=""/>
        <p:cNvGrpSpPr/>
        <p:nvPr/>
      </p:nvGrpSpPr>
      <p:grpSpPr>
        <a:xfrm>
          <a:off x="0" y="0"/>
          <a:ext cx="0" cy="0"/>
          <a:chOff x="0" y="0"/>
          <a:chExt cx="0" cy="0"/>
        </a:xfrm>
      </p:grpSpPr>
      <p:sp>
        <p:nvSpPr>
          <p:cNvPr id="12" name="Title Text"/>
          <p:cNvSpPr txBox="1"/>
          <p:nvPr>
            <p:ph type="title"/>
          </p:nvPr>
        </p:nvSpPr>
        <p:spPr>
          <a:prstGeom prst="rect">
            <a:avLst/>
          </a:prstGeom>
        </p:spPr>
        <p:txBody>
          <a:bodyPr/>
          <a:lstStyle/>
          <a:p>
            <a:pPr/>
            <a:r>
              <a:t>Title Text</a:t>
            </a:r>
          </a:p>
        </p:txBody>
      </p:sp>
      <p:sp>
        <p:nvSpPr>
          <p:cNvPr id="13" name="Title Text"/>
          <p:cNvSpPr txBox="1"/>
          <p:nvPr>
            <p:ph type="body" sz="half" idx="13"/>
          </p:nvPr>
        </p:nvSpPr>
        <p:spPr>
          <a:xfrm>
            <a:off x="8820646" y="4902200"/>
            <a:ext cx="14519077" cy="6925271"/>
          </a:xfrm>
          <a:prstGeom prst="rect">
            <a:avLst/>
          </a:prstGeom>
        </p:spPr>
        <p:txBody>
          <a:bodyPr anchor="t"/>
          <a:lstStyle>
            <a:lvl1pPr marL="0" indent="0">
              <a:buSzTx/>
              <a:buNone/>
              <a:defRPr sz="3800"/>
            </a:lvl1pPr>
          </a:lstStyle>
          <a:p>
            <a:pPr/>
            <a:r>
              <a:t>Title Text</a:t>
            </a:r>
          </a:p>
        </p:txBody>
      </p:sp>
      <p:sp>
        <p:nvSpPr>
          <p:cNvPr id="14"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type="tx" showMasterSp="0" showMasterPhAnim="1">
  <p:cSld name="Right">
    <p:spTree>
      <p:nvGrpSpPr>
        <p:cNvPr id="1" name=""/>
        <p:cNvGrpSpPr/>
        <p:nvPr/>
      </p:nvGrpSpPr>
      <p:grpSpPr>
        <a:xfrm>
          <a:off x="0" y="0"/>
          <a:ext cx="0" cy="0"/>
          <a:chOff x="0" y="0"/>
          <a:chExt cx="0" cy="0"/>
        </a:xfrm>
      </p:grpSpPr>
      <p:sp>
        <p:nvSpPr>
          <p:cNvPr id="21" name="Title Text"/>
          <p:cNvSpPr txBox="1"/>
          <p:nvPr>
            <p:ph type="title"/>
          </p:nvPr>
        </p:nvSpPr>
        <p:spPr>
          <a:xfrm>
            <a:off x="14764246" y="350639"/>
            <a:ext cx="7639447" cy="3535561"/>
          </a:xfrm>
          <a:prstGeom prst="rect">
            <a:avLst/>
          </a:prstGeom>
        </p:spPr>
        <p:txBody>
          <a:bodyPr/>
          <a:lstStyle/>
          <a:p>
            <a:pPr/>
            <a:r>
              <a:t>Title Text</a:t>
            </a:r>
          </a:p>
        </p:txBody>
      </p:sp>
      <p:sp>
        <p:nvSpPr>
          <p:cNvPr id="22" name="Title Text"/>
          <p:cNvSpPr txBox="1"/>
          <p:nvPr>
            <p:ph type="body" sz="quarter" idx="13"/>
          </p:nvPr>
        </p:nvSpPr>
        <p:spPr>
          <a:xfrm>
            <a:off x="14764246" y="4902200"/>
            <a:ext cx="7639447" cy="6925271"/>
          </a:xfrm>
          <a:prstGeom prst="rect">
            <a:avLst/>
          </a:prstGeom>
        </p:spPr>
        <p:txBody>
          <a:bodyPr anchor="t"/>
          <a:lstStyle>
            <a:lvl1pPr marL="0" indent="0">
              <a:buSzTx/>
              <a:buNone/>
              <a:defRPr sz="3800"/>
            </a:lvl1pPr>
          </a:lstStyle>
          <a:p>
            <a:pPr/>
            <a:r>
              <a:t>Title Text</a:t>
            </a:r>
          </a:p>
        </p:txBody>
      </p:sp>
      <p:sp>
        <p:nvSpPr>
          <p:cNvPr id="23" name="Slide Number"/>
          <p:cNvSpPr txBox="1"/>
          <p:nvPr>
            <p:ph type="sldNum" sz="quarter" idx="2"/>
          </p:nvPr>
        </p:nvSpPr>
        <p:spPr>
          <a:prstGeom prst="rect">
            <a:avLst/>
          </a:prstGeom>
        </p:spPr>
        <p:txBody>
          <a:bodyPr/>
          <a:lstStyle/>
          <a:p>
            <a:pPr/>
            <a:fld id="{86CB4B4D-7CA3-9044-876B-883B54F8677D}" type="slidenum"/>
          </a:p>
        </p:txBody>
      </p:sp>
      <p:sp>
        <p:nvSpPr>
          <p:cNvPr id="24" name="Line"/>
          <p:cNvSpPr/>
          <p:nvPr/>
        </p:nvSpPr>
        <p:spPr>
          <a:xfrm flipV="1">
            <a:off x="13868399" y="1269999"/>
            <a:ext cx="1" cy="11176002"/>
          </a:xfrm>
          <a:prstGeom prst="line">
            <a:avLst/>
          </a:prstGeom>
          <a:ln w="38100">
            <a:solidFill>
              <a:srgbClr val="A5A4A4"/>
            </a:solidFill>
            <a:miter lim="400000"/>
          </a:ln>
        </p:spPr>
        <p:txBody>
          <a:bodyPr lIns="0" tIns="0" rIns="0" bIns="0" anchor="ctr"/>
          <a:lstStyle/>
          <a:p>
            <a:pPr>
              <a:defRPr b="0" sz="3200">
                <a:solidFill>
                  <a:srgbClr val="FFFFFF"/>
                </a:solidFill>
                <a:latin typeface="+mn-lt"/>
                <a:ea typeface="+mn-ea"/>
                <a:cs typeface="+mn-cs"/>
                <a:sym typeface="Helvetica Neue Medium"/>
              </a:defRPr>
            </a:pPr>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type="tx" showMasterSp="0" showMasterPhAnim="1">
  <p:cSld name="Full + Graphic">
    <p:spTree>
      <p:nvGrpSpPr>
        <p:cNvPr id="1" name=""/>
        <p:cNvGrpSpPr/>
        <p:nvPr/>
      </p:nvGrpSpPr>
      <p:grpSpPr>
        <a:xfrm>
          <a:off x="0" y="0"/>
          <a:ext cx="0" cy="0"/>
          <a:chOff x="0" y="0"/>
          <a:chExt cx="0" cy="0"/>
        </a:xfrm>
      </p:grpSpPr>
      <p:sp>
        <p:nvSpPr>
          <p:cNvPr id="31" name="Title Text"/>
          <p:cNvSpPr txBox="1"/>
          <p:nvPr>
            <p:ph type="title"/>
          </p:nvPr>
        </p:nvSpPr>
        <p:spPr>
          <a:xfrm>
            <a:off x="4600558" y="3919934"/>
            <a:ext cx="16260962" cy="3535562"/>
          </a:xfrm>
          <a:prstGeom prst="rect">
            <a:avLst/>
          </a:prstGeom>
        </p:spPr>
        <p:txBody>
          <a:bodyPr/>
          <a:lstStyle/>
          <a:p>
            <a:pPr/>
            <a:r>
              <a:t>Title Text</a:t>
            </a:r>
          </a:p>
        </p:txBody>
      </p:sp>
      <p:sp>
        <p:nvSpPr>
          <p:cNvPr id="32" name="Title Text"/>
          <p:cNvSpPr txBox="1"/>
          <p:nvPr>
            <p:ph type="body" sz="quarter" idx="13"/>
          </p:nvPr>
        </p:nvSpPr>
        <p:spPr>
          <a:xfrm>
            <a:off x="4600558" y="8471495"/>
            <a:ext cx="16260962" cy="3394076"/>
          </a:xfrm>
          <a:prstGeom prst="rect">
            <a:avLst/>
          </a:prstGeom>
        </p:spPr>
        <p:txBody>
          <a:bodyPr anchor="t"/>
          <a:lstStyle>
            <a:lvl1pPr marL="0" indent="0">
              <a:buSzTx/>
              <a:buNone/>
              <a:defRPr sz="3800"/>
            </a:lvl1pPr>
          </a:lstStyle>
          <a:p>
            <a:pPr/>
            <a:r>
              <a:t>Title Text</a:t>
            </a:r>
          </a:p>
        </p:txBody>
      </p:sp>
      <p:sp>
        <p:nvSpPr>
          <p:cNvPr id="3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type="tx" showMasterSp="0" showMasterPhAnim="1">
  <p:cSld name="Full">
    <p:spTree>
      <p:nvGrpSpPr>
        <p:cNvPr id="1" name=""/>
        <p:cNvGrpSpPr/>
        <p:nvPr/>
      </p:nvGrpSpPr>
      <p:grpSpPr>
        <a:xfrm>
          <a:off x="0" y="0"/>
          <a:ext cx="0" cy="0"/>
          <a:chOff x="0" y="0"/>
          <a:chExt cx="0" cy="0"/>
        </a:xfrm>
      </p:grpSpPr>
      <p:sp>
        <p:nvSpPr>
          <p:cNvPr id="40" name="Title Text"/>
          <p:cNvSpPr txBox="1"/>
          <p:nvPr>
            <p:ph type="title"/>
          </p:nvPr>
        </p:nvSpPr>
        <p:spPr>
          <a:xfrm>
            <a:off x="4061519" y="350639"/>
            <a:ext cx="16260962" cy="3535561"/>
          </a:xfrm>
          <a:prstGeom prst="rect">
            <a:avLst/>
          </a:prstGeom>
        </p:spPr>
        <p:txBody>
          <a:bodyPr/>
          <a:lstStyle/>
          <a:p>
            <a:pPr/>
            <a:r>
              <a:t>Title Text</a:t>
            </a:r>
          </a:p>
        </p:txBody>
      </p:sp>
      <p:sp>
        <p:nvSpPr>
          <p:cNvPr id="41" name="Title Text"/>
          <p:cNvSpPr txBox="1"/>
          <p:nvPr>
            <p:ph type="body" sz="half" idx="13"/>
          </p:nvPr>
        </p:nvSpPr>
        <p:spPr>
          <a:xfrm>
            <a:off x="4061519" y="4902200"/>
            <a:ext cx="16260962" cy="7339906"/>
          </a:xfrm>
          <a:prstGeom prst="rect">
            <a:avLst/>
          </a:prstGeom>
        </p:spPr>
        <p:txBody>
          <a:bodyPr anchor="t"/>
          <a:lstStyle>
            <a:lvl1pPr marL="0" indent="0">
              <a:buSzTx/>
              <a:buNone/>
              <a:defRPr sz="3800"/>
            </a:lvl1pPr>
          </a:lstStyle>
          <a:p>
            <a:pPr/>
            <a:r>
              <a:t>Title Text</a:t>
            </a:r>
          </a:p>
        </p:txBody>
      </p:sp>
      <p:sp>
        <p:nvSpPr>
          <p:cNvPr id="42"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standalone="yes"?><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FFFFFF"/>
            </a:gs>
            <a:gs pos="100000">
              <a:srgbClr val="EFEDE1"/>
            </a:gs>
          </a:gsLst>
          <a:lin ang="14994053" scaled="0"/>
        </a:gradFill>
      </p:bgPr>
    </p:bg>
    <p:spTree>
      <p:nvGrpSpPr>
        <p:cNvPr id="1" name=""/>
        <p:cNvGrpSpPr/>
        <p:nvPr/>
      </p:nvGrpSpPr>
      <p:grpSpPr>
        <a:xfrm>
          <a:off x="0" y="0"/>
          <a:ext cx="0" cy="0"/>
          <a:chOff x="0" y="0"/>
          <a:chExt cx="0" cy="0"/>
        </a:xfrm>
      </p:grpSpPr>
      <p:sp>
        <p:nvSpPr>
          <p:cNvPr id="2" name="Line"/>
          <p:cNvSpPr/>
          <p:nvPr/>
        </p:nvSpPr>
        <p:spPr>
          <a:xfrm flipV="1">
            <a:off x="7933878" y="1269999"/>
            <a:ext cx="1" cy="11176002"/>
          </a:xfrm>
          <a:prstGeom prst="line">
            <a:avLst/>
          </a:prstGeom>
          <a:ln w="38100">
            <a:solidFill>
              <a:srgbClr val="A5A4A4"/>
            </a:solidFill>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3" name="Title Text"/>
          <p:cNvSpPr txBox="1"/>
          <p:nvPr>
            <p:ph type="title"/>
          </p:nvPr>
        </p:nvSpPr>
        <p:spPr>
          <a:xfrm>
            <a:off x="8820646" y="350639"/>
            <a:ext cx="14519077" cy="353556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b">
            <a:normAutofit fontScale="100000" lnSpcReduction="0"/>
          </a:bodyPr>
          <a:lstStyle/>
          <a:p>
            <a:pPr/>
            <a:r>
              <a:t>Title Text</a:t>
            </a:r>
          </a:p>
        </p:txBody>
      </p:sp>
      <p:sp>
        <p:nvSpPr>
          <p:cNvPr id="4" name="Slide Number"/>
          <p:cNvSpPr txBox="1"/>
          <p:nvPr>
            <p:ph type="sldNum" sz="quarter" idx="2"/>
          </p:nvPr>
        </p:nvSpPr>
        <p:spPr>
          <a:xfrm>
            <a:off x="11965334" y="12640270"/>
            <a:ext cx="453332" cy="469901"/>
          </a:xfrm>
          <a:prstGeom prst="rect">
            <a:avLst/>
          </a:prstGeom>
          <a:ln w="12700">
            <a:miter lim="400000"/>
          </a:ln>
        </p:spPr>
        <p:txBody>
          <a:bodyPr wrap="none" lIns="50800" tIns="50800" rIns="50800" bIns="50800">
            <a:spAutoFit/>
          </a:bodyPr>
          <a:lstStyle>
            <a:lvl1pPr>
              <a:defRPr b="0" sz="2400">
                <a:latin typeface="Helvetica"/>
                <a:ea typeface="Helvetica"/>
                <a:cs typeface="Helvetica"/>
                <a:sym typeface="Helvetica"/>
              </a:defRPr>
            </a:lvl1pPr>
          </a:lstStyle>
          <a:p>
            <a:pPr/>
            <a:fld id="{86CB4B4D-7CA3-9044-876B-883B54F8677D}" type="slidenum"/>
          </a:p>
        </p:txBody>
      </p:sp>
      <p:sp>
        <p:nvSpPr>
          <p:cNvPr id="5" name="Body Level One…"/>
          <p:cNvSpPr txBox="1"/>
          <p:nvPr>
            <p:ph type="body" idx="1"/>
          </p:nvPr>
        </p:nvSpPr>
        <p:spPr>
          <a:xfrm>
            <a:off x="1689100" y="3149600"/>
            <a:ext cx="21005800" cy="92964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Lst>
  <p:transition xmlns:p14="http://schemas.microsoft.com/office/powerpoint/2010/main" spd="med" advClick="1"/>
  <p:txStyles>
    <p:titleStyle>
      <a:lvl1pPr marL="0" marR="0" indent="0" algn="l" defTabSz="825500" rtl="0" latinLnBrk="0">
        <a:lnSpc>
          <a:spcPct val="100000"/>
        </a:lnSpc>
        <a:spcBef>
          <a:spcPts val="0"/>
        </a:spcBef>
        <a:spcAft>
          <a:spcPts val="0"/>
        </a:spcAft>
        <a:buClrTx/>
        <a:buSzTx/>
        <a:buFontTx/>
        <a:buNone/>
        <a:tabLst/>
        <a:defRPr b="0" baseline="0" cap="all" i="0" spc="203" strike="noStrike" sz="6800" u="none">
          <a:ln>
            <a:noFill/>
          </a:ln>
          <a:solidFill>
            <a:srgbClr val="808080"/>
          </a:solidFill>
          <a:uFillTx/>
          <a:latin typeface="+mj-lt"/>
          <a:ea typeface="+mj-ea"/>
          <a:cs typeface="+mj-cs"/>
          <a:sym typeface="Montserrat Extra Bold"/>
        </a:defRPr>
      </a:lvl1pPr>
      <a:lvl2pPr marL="0" marR="0" indent="228600" algn="l" defTabSz="825500" rtl="0" latinLnBrk="0">
        <a:lnSpc>
          <a:spcPct val="100000"/>
        </a:lnSpc>
        <a:spcBef>
          <a:spcPts val="0"/>
        </a:spcBef>
        <a:spcAft>
          <a:spcPts val="0"/>
        </a:spcAft>
        <a:buClrTx/>
        <a:buSzTx/>
        <a:buFontTx/>
        <a:buNone/>
        <a:tabLst/>
        <a:defRPr b="0" baseline="0" cap="all" i="0" spc="203" strike="noStrike" sz="6800" u="none">
          <a:ln>
            <a:noFill/>
          </a:ln>
          <a:solidFill>
            <a:srgbClr val="808080"/>
          </a:solidFill>
          <a:uFillTx/>
          <a:latin typeface="+mj-lt"/>
          <a:ea typeface="+mj-ea"/>
          <a:cs typeface="+mj-cs"/>
          <a:sym typeface="Montserrat Extra Bold"/>
        </a:defRPr>
      </a:lvl2pPr>
      <a:lvl3pPr marL="0" marR="0" indent="457200" algn="l" defTabSz="825500" rtl="0" latinLnBrk="0">
        <a:lnSpc>
          <a:spcPct val="100000"/>
        </a:lnSpc>
        <a:spcBef>
          <a:spcPts val="0"/>
        </a:spcBef>
        <a:spcAft>
          <a:spcPts val="0"/>
        </a:spcAft>
        <a:buClrTx/>
        <a:buSzTx/>
        <a:buFontTx/>
        <a:buNone/>
        <a:tabLst/>
        <a:defRPr b="0" baseline="0" cap="all" i="0" spc="203" strike="noStrike" sz="6800" u="none">
          <a:ln>
            <a:noFill/>
          </a:ln>
          <a:solidFill>
            <a:srgbClr val="808080"/>
          </a:solidFill>
          <a:uFillTx/>
          <a:latin typeface="+mj-lt"/>
          <a:ea typeface="+mj-ea"/>
          <a:cs typeface="+mj-cs"/>
          <a:sym typeface="Montserrat Extra Bold"/>
        </a:defRPr>
      </a:lvl3pPr>
      <a:lvl4pPr marL="0" marR="0" indent="685800" algn="l" defTabSz="825500" rtl="0" latinLnBrk="0">
        <a:lnSpc>
          <a:spcPct val="100000"/>
        </a:lnSpc>
        <a:spcBef>
          <a:spcPts val="0"/>
        </a:spcBef>
        <a:spcAft>
          <a:spcPts val="0"/>
        </a:spcAft>
        <a:buClrTx/>
        <a:buSzTx/>
        <a:buFontTx/>
        <a:buNone/>
        <a:tabLst/>
        <a:defRPr b="0" baseline="0" cap="all" i="0" spc="203" strike="noStrike" sz="6800" u="none">
          <a:ln>
            <a:noFill/>
          </a:ln>
          <a:solidFill>
            <a:srgbClr val="808080"/>
          </a:solidFill>
          <a:uFillTx/>
          <a:latin typeface="+mj-lt"/>
          <a:ea typeface="+mj-ea"/>
          <a:cs typeface="+mj-cs"/>
          <a:sym typeface="Montserrat Extra Bold"/>
        </a:defRPr>
      </a:lvl4pPr>
      <a:lvl5pPr marL="0" marR="0" indent="914400" algn="l" defTabSz="825500" rtl="0" latinLnBrk="0">
        <a:lnSpc>
          <a:spcPct val="100000"/>
        </a:lnSpc>
        <a:spcBef>
          <a:spcPts val="0"/>
        </a:spcBef>
        <a:spcAft>
          <a:spcPts val="0"/>
        </a:spcAft>
        <a:buClrTx/>
        <a:buSzTx/>
        <a:buFontTx/>
        <a:buNone/>
        <a:tabLst/>
        <a:defRPr b="0" baseline="0" cap="all" i="0" spc="203" strike="noStrike" sz="6800" u="none">
          <a:ln>
            <a:noFill/>
          </a:ln>
          <a:solidFill>
            <a:srgbClr val="808080"/>
          </a:solidFill>
          <a:uFillTx/>
          <a:latin typeface="+mj-lt"/>
          <a:ea typeface="+mj-ea"/>
          <a:cs typeface="+mj-cs"/>
          <a:sym typeface="Montserrat Extra Bold"/>
        </a:defRPr>
      </a:lvl5pPr>
      <a:lvl6pPr marL="0" marR="0" indent="1143000" algn="l" defTabSz="825500" rtl="0" latinLnBrk="0">
        <a:lnSpc>
          <a:spcPct val="100000"/>
        </a:lnSpc>
        <a:spcBef>
          <a:spcPts val="0"/>
        </a:spcBef>
        <a:spcAft>
          <a:spcPts val="0"/>
        </a:spcAft>
        <a:buClrTx/>
        <a:buSzTx/>
        <a:buFontTx/>
        <a:buNone/>
        <a:tabLst/>
        <a:defRPr b="0" baseline="0" cap="all" i="0" spc="203" strike="noStrike" sz="6800" u="none">
          <a:ln>
            <a:noFill/>
          </a:ln>
          <a:solidFill>
            <a:srgbClr val="808080"/>
          </a:solidFill>
          <a:uFillTx/>
          <a:latin typeface="+mj-lt"/>
          <a:ea typeface="+mj-ea"/>
          <a:cs typeface="+mj-cs"/>
          <a:sym typeface="Montserrat Extra Bold"/>
        </a:defRPr>
      </a:lvl6pPr>
      <a:lvl7pPr marL="0" marR="0" indent="1371600" algn="l" defTabSz="825500" rtl="0" latinLnBrk="0">
        <a:lnSpc>
          <a:spcPct val="100000"/>
        </a:lnSpc>
        <a:spcBef>
          <a:spcPts val="0"/>
        </a:spcBef>
        <a:spcAft>
          <a:spcPts val="0"/>
        </a:spcAft>
        <a:buClrTx/>
        <a:buSzTx/>
        <a:buFontTx/>
        <a:buNone/>
        <a:tabLst/>
        <a:defRPr b="0" baseline="0" cap="all" i="0" spc="203" strike="noStrike" sz="6800" u="none">
          <a:ln>
            <a:noFill/>
          </a:ln>
          <a:solidFill>
            <a:srgbClr val="808080"/>
          </a:solidFill>
          <a:uFillTx/>
          <a:latin typeface="+mj-lt"/>
          <a:ea typeface="+mj-ea"/>
          <a:cs typeface="+mj-cs"/>
          <a:sym typeface="Montserrat Extra Bold"/>
        </a:defRPr>
      </a:lvl7pPr>
      <a:lvl8pPr marL="0" marR="0" indent="1600200" algn="l" defTabSz="825500" rtl="0" latinLnBrk="0">
        <a:lnSpc>
          <a:spcPct val="100000"/>
        </a:lnSpc>
        <a:spcBef>
          <a:spcPts val="0"/>
        </a:spcBef>
        <a:spcAft>
          <a:spcPts val="0"/>
        </a:spcAft>
        <a:buClrTx/>
        <a:buSzTx/>
        <a:buFontTx/>
        <a:buNone/>
        <a:tabLst/>
        <a:defRPr b="0" baseline="0" cap="all" i="0" spc="203" strike="noStrike" sz="6800" u="none">
          <a:ln>
            <a:noFill/>
          </a:ln>
          <a:solidFill>
            <a:srgbClr val="808080"/>
          </a:solidFill>
          <a:uFillTx/>
          <a:latin typeface="+mj-lt"/>
          <a:ea typeface="+mj-ea"/>
          <a:cs typeface="+mj-cs"/>
          <a:sym typeface="Montserrat Extra Bold"/>
        </a:defRPr>
      </a:lvl8pPr>
      <a:lvl9pPr marL="0" marR="0" indent="1828800" algn="l" defTabSz="825500" rtl="0" latinLnBrk="0">
        <a:lnSpc>
          <a:spcPct val="100000"/>
        </a:lnSpc>
        <a:spcBef>
          <a:spcPts val="0"/>
        </a:spcBef>
        <a:spcAft>
          <a:spcPts val="0"/>
        </a:spcAft>
        <a:buClrTx/>
        <a:buSzTx/>
        <a:buFontTx/>
        <a:buNone/>
        <a:tabLst/>
        <a:defRPr b="0" baseline="0" cap="all" i="0" spc="203" strike="noStrike" sz="6800" u="none">
          <a:ln>
            <a:noFill/>
          </a:ln>
          <a:solidFill>
            <a:srgbClr val="808080"/>
          </a:solidFill>
          <a:uFillTx/>
          <a:latin typeface="+mj-lt"/>
          <a:ea typeface="+mj-ea"/>
          <a:cs typeface="+mj-cs"/>
          <a:sym typeface="Montserrat Extra Bold"/>
        </a:defRPr>
      </a:lvl9pPr>
    </p:titleStyle>
    <p:bodyStyle>
      <a:lvl1pPr marL="635000" marR="0" indent="-635000" algn="l" defTabSz="825500" latinLnBrk="0">
        <a:lnSpc>
          <a:spcPct val="120000"/>
        </a:lnSpc>
        <a:spcBef>
          <a:spcPts val="3000"/>
        </a:spcBef>
        <a:spcAft>
          <a:spcPts val="0"/>
        </a:spcAft>
        <a:buClrTx/>
        <a:buSzPct val="125000"/>
        <a:buFontTx/>
        <a:buChar char="•"/>
        <a:tabLst/>
        <a:defRPr b="0" baseline="0" cap="none" i="0" spc="0" strike="noStrike" sz="5200" u="none">
          <a:ln>
            <a:noFill/>
          </a:ln>
          <a:solidFill>
            <a:srgbClr val="000000"/>
          </a:solidFill>
          <a:uFillTx/>
          <a:latin typeface="Helvetica"/>
          <a:ea typeface="Helvetica"/>
          <a:cs typeface="Helvetica"/>
          <a:sym typeface="Helvetica"/>
        </a:defRPr>
      </a:lvl1pPr>
      <a:lvl2pPr marL="1270000" marR="0" indent="-635000" algn="l" defTabSz="825500" latinLnBrk="0">
        <a:lnSpc>
          <a:spcPct val="120000"/>
        </a:lnSpc>
        <a:spcBef>
          <a:spcPts val="3000"/>
        </a:spcBef>
        <a:spcAft>
          <a:spcPts val="0"/>
        </a:spcAft>
        <a:buClrTx/>
        <a:buSzPct val="125000"/>
        <a:buFontTx/>
        <a:buChar char="•"/>
        <a:tabLst/>
        <a:defRPr b="0" baseline="0" cap="none" i="0" spc="0" strike="noStrike" sz="5200" u="none">
          <a:ln>
            <a:noFill/>
          </a:ln>
          <a:solidFill>
            <a:srgbClr val="000000"/>
          </a:solidFill>
          <a:uFillTx/>
          <a:latin typeface="Helvetica"/>
          <a:ea typeface="Helvetica"/>
          <a:cs typeface="Helvetica"/>
          <a:sym typeface="Helvetica"/>
        </a:defRPr>
      </a:lvl2pPr>
      <a:lvl3pPr marL="1905000" marR="0" indent="-635000" algn="l" defTabSz="825500" latinLnBrk="0">
        <a:lnSpc>
          <a:spcPct val="120000"/>
        </a:lnSpc>
        <a:spcBef>
          <a:spcPts val="3000"/>
        </a:spcBef>
        <a:spcAft>
          <a:spcPts val="0"/>
        </a:spcAft>
        <a:buClrTx/>
        <a:buSzPct val="125000"/>
        <a:buFontTx/>
        <a:buChar char="•"/>
        <a:tabLst/>
        <a:defRPr b="0" baseline="0" cap="none" i="0" spc="0" strike="noStrike" sz="5200" u="none">
          <a:ln>
            <a:noFill/>
          </a:ln>
          <a:solidFill>
            <a:srgbClr val="000000"/>
          </a:solidFill>
          <a:uFillTx/>
          <a:latin typeface="Helvetica"/>
          <a:ea typeface="Helvetica"/>
          <a:cs typeface="Helvetica"/>
          <a:sym typeface="Helvetica"/>
        </a:defRPr>
      </a:lvl3pPr>
      <a:lvl4pPr marL="2540000" marR="0" indent="-635000" algn="l" defTabSz="825500" latinLnBrk="0">
        <a:lnSpc>
          <a:spcPct val="120000"/>
        </a:lnSpc>
        <a:spcBef>
          <a:spcPts val="3000"/>
        </a:spcBef>
        <a:spcAft>
          <a:spcPts val="0"/>
        </a:spcAft>
        <a:buClrTx/>
        <a:buSzPct val="125000"/>
        <a:buFontTx/>
        <a:buChar char="•"/>
        <a:tabLst/>
        <a:defRPr b="0" baseline="0" cap="none" i="0" spc="0" strike="noStrike" sz="5200" u="none">
          <a:ln>
            <a:noFill/>
          </a:ln>
          <a:solidFill>
            <a:srgbClr val="000000"/>
          </a:solidFill>
          <a:uFillTx/>
          <a:latin typeface="Helvetica"/>
          <a:ea typeface="Helvetica"/>
          <a:cs typeface="Helvetica"/>
          <a:sym typeface="Helvetica"/>
        </a:defRPr>
      </a:lvl4pPr>
      <a:lvl5pPr marL="3175000" marR="0" indent="-635000" algn="l" defTabSz="825500" latinLnBrk="0">
        <a:lnSpc>
          <a:spcPct val="120000"/>
        </a:lnSpc>
        <a:spcBef>
          <a:spcPts val="3000"/>
        </a:spcBef>
        <a:spcAft>
          <a:spcPts val="0"/>
        </a:spcAft>
        <a:buClrTx/>
        <a:buSzPct val="125000"/>
        <a:buFontTx/>
        <a:buChar char="•"/>
        <a:tabLst/>
        <a:defRPr b="0" baseline="0" cap="none" i="0" spc="0" strike="noStrike" sz="5200" u="none">
          <a:ln>
            <a:noFill/>
          </a:ln>
          <a:solidFill>
            <a:srgbClr val="000000"/>
          </a:solidFill>
          <a:uFillTx/>
          <a:latin typeface="Helvetica"/>
          <a:ea typeface="Helvetica"/>
          <a:cs typeface="Helvetica"/>
          <a:sym typeface="Helvetica"/>
        </a:defRPr>
      </a:lvl5pPr>
      <a:lvl6pPr marL="3810000" marR="0" indent="-635000" algn="l" defTabSz="825500" latinLnBrk="0">
        <a:lnSpc>
          <a:spcPct val="120000"/>
        </a:lnSpc>
        <a:spcBef>
          <a:spcPts val="3000"/>
        </a:spcBef>
        <a:spcAft>
          <a:spcPts val="0"/>
        </a:spcAft>
        <a:buClrTx/>
        <a:buSzPct val="125000"/>
        <a:buFontTx/>
        <a:buChar char="•"/>
        <a:tabLst/>
        <a:defRPr b="0" baseline="0" cap="none" i="0" spc="0" strike="noStrike" sz="5200" u="none">
          <a:ln>
            <a:noFill/>
          </a:ln>
          <a:solidFill>
            <a:srgbClr val="000000"/>
          </a:solidFill>
          <a:uFillTx/>
          <a:latin typeface="Helvetica"/>
          <a:ea typeface="Helvetica"/>
          <a:cs typeface="Helvetica"/>
          <a:sym typeface="Helvetica"/>
        </a:defRPr>
      </a:lvl6pPr>
      <a:lvl7pPr marL="4445000" marR="0" indent="-635000" algn="l" defTabSz="825500" latinLnBrk="0">
        <a:lnSpc>
          <a:spcPct val="120000"/>
        </a:lnSpc>
        <a:spcBef>
          <a:spcPts val="3000"/>
        </a:spcBef>
        <a:spcAft>
          <a:spcPts val="0"/>
        </a:spcAft>
        <a:buClrTx/>
        <a:buSzPct val="125000"/>
        <a:buFontTx/>
        <a:buChar char="•"/>
        <a:tabLst/>
        <a:defRPr b="0" baseline="0" cap="none" i="0" spc="0" strike="noStrike" sz="5200" u="none">
          <a:ln>
            <a:noFill/>
          </a:ln>
          <a:solidFill>
            <a:srgbClr val="000000"/>
          </a:solidFill>
          <a:uFillTx/>
          <a:latin typeface="Helvetica"/>
          <a:ea typeface="Helvetica"/>
          <a:cs typeface="Helvetica"/>
          <a:sym typeface="Helvetica"/>
        </a:defRPr>
      </a:lvl7pPr>
      <a:lvl8pPr marL="5080000" marR="0" indent="-635000" algn="l" defTabSz="825500" latinLnBrk="0">
        <a:lnSpc>
          <a:spcPct val="120000"/>
        </a:lnSpc>
        <a:spcBef>
          <a:spcPts val="3000"/>
        </a:spcBef>
        <a:spcAft>
          <a:spcPts val="0"/>
        </a:spcAft>
        <a:buClrTx/>
        <a:buSzPct val="125000"/>
        <a:buFontTx/>
        <a:buChar char="•"/>
        <a:tabLst/>
        <a:defRPr b="0" baseline="0" cap="none" i="0" spc="0" strike="noStrike" sz="5200" u="none">
          <a:ln>
            <a:noFill/>
          </a:ln>
          <a:solidFill>
            <a:srgbClr val="000000"/>
          </a:solidFill>
          <a:uFillTx/>
          <a:latin typeface="Helvetica"/>
          <a:ea typeface="Helvetica"/>
          <a:cs typeface="Helvetica"/>
          <a:sym typeface="Helvetica"/>
        </a:defRPr>
      </a:lvl8pPr>
      <a:lvl9pPr marL="5715000" marR="0" indent="-635000" algn="l" defTabSz="825500" latinLnBrk="0">
        <a:lnSpc>
          <a:spcPct val="120000"/>
        </a:lnSpc>
        <a:spcBef>
          <a:spcPts val="3000"/>
        </a:spcBef>
        <a:spcAft>
          <a:spcPts val="0"/>
        </a:spcAft>
        <a:buClrTx/>
        <a:buSzPct val="125000"/>
        <a:buFontTx/>
        <a:buChar char="•"/>
        <a:tabLst/>
        <a:defRPr b="0" baseline="0" cap="none" i="0" spc="0" strike="noStrike" sz="5200" u="none">
          <a:ln>
            <a:noFill/>
          </a:ln>
          <a:solidFill>
            <a:srgbClr val="000000"/>
          </a:solidFill>
          <a:uFillTx/>
          <a:latin typeface="Helvetica"/>
          <a:ea typeface="Helvetica"/>
          <a:cs typeface="Helvetica"/>
          <a:sym typeface="Helvetica"/>
        </a:defRPr>
      </a:lvl9pPr>
    </p:bodyStyle>
    <p:otherStyle>
      <a:lvl1pPr marL="0" marR="0" indent="0" algn="ctr" defTabSz="825500" latinLnBrk="0">
        <a:lnSpc>
          <a:spcPct val="100000"/>
        </a:lnSpc>
        <a:spcBef>
          <a:spcPts val="0"/>
        </a:spcBef>
        <a:spcAft>
          <a:spcPts val="0"/>
        </a:spcAft>
        <a:buClrTx/>
        <a:buSzTx/>
        <a:buFontTx/>
        <a:buNone/>
        <a:tabLst/>
        <a:defRPr b="0" baseline="0" cap="none" i="0" spc="0" strike="noStrike" sz="2400" u="none">
          <a:ln>
            <a:noFill/>
          </a:ln>
          <a:solidFill>
            <a:schemeClr val="tx1"/>
          </a:solidFill>
          <a:uFillTx/>
          <a:latin typeface="+mn-lt"/>
          <a:ea typeface="+mn-ea"/>
          <a:cs typeface="+mn-cs"/>
          <a:sym typeface="Helvetica"/>
        </a:defRPr>
      </a:lvl1pPr>
      <a:lvl2pPr marL="0" marR="0" indent="228600" algn="ctr" defTabSz="825500" latinLnBrk="0">
        <a:lnSpc>
          <a:spcPct val="100000"/>
        </a:lnSpc>
        <a:spcBef>
          <a:spcPts val="0"/>
        </a:spcBef>
        <a:spcAft>
          <a:spcPts val="0"/>
        </a:spcAft>
        <a:buClrTx/>
        <a:buSzTx/>
        <a:buFontTx/>
        <a:buNone/>
        <a:tabLst/>
        <a:defRPr b="0" baseline="0" cap="none" i="0" spc="0" strike="noStrike" sz="2400" u="none">
          <a:ln>
            <a:noFill/>
          </a:ln>
          <a:solidFill>
            <a:schemeClr val="tx1"/>
          </a:solidFill>
          <a:uFillTx/>
          <a:latin typeface="+mn-lt"/>
          <a:ea typeface="+mn-ea"/>
          <a:cs typeface="+mn-cs"/>
          <a:sym typeface="Helvetica"/>
        </a:defRPr>
      </a:lvl2pPr>
      <a:lvl3pPr marL="0" marR="0" indent="457200" algn="ctr" defTabSz="825500" latinLnBrk="0">
        <a:lnSpc>
          <a:spcPct val="100000"/>
        </a:lnSpc>
        <a:spcBef>
          <a:spcPts val="0"/>
        </a:spcBef>
        <a:spcAft>
          <a:spcPts val="0"/>
        </a:spcAft>
        <a:buClrTx/>
        <a:buSzTx/>
        <a:buFontTx/>
        <a:buNone/>
        <a:tabLst/>
        <a:defRPr b="0" baseline="0" cap="none" i="0" spc="0" strike="noStrike" sz="2400" u="none">
          <a:ln>
            <a:noFill/>
          </a:ln>
          <a:solidFill>
            <a:schemeClr val="tx1"/>
          </a:solidFill>
          <a:uFillTx/>
          <a:latin typeface="+mn-lt"/>
          <a:ea typeface="+mn-ea"/>
          <a:cs typeface="+mn-cs"/>
          <a:sym typeface="Helvetica"/>
        </a:defRPr>
      </a:lvl3pPr>
      <a:lvl4pPr marL="0" marR="0" indent="685800" algn="ctr" defTabSz="825500" latinLnBrk="0">
        <a:lnSpc>
          <a:spcPct val="100000"/>
        </a:lnSpc>
        <a:spcBef>
          <a:spcPts val="0"/>
        </a:spcBef>
        <a:spcAft>
          <a:spcPts val="0"/>
        </a:spcAft>
        <a:buClrTx/>
        <a:buSzTx/>
        <a:buFontTx/>
        <a:buNone/>
        <a:tabLst/>
        <a:defRPr b="0" baseline="0" cap="none" i="0" spc="0" strike="noStrike" sz="2400" u="none">
          <a:ln>
            <a:noFill/>
          </a:ln>
          <a:solidFill>
            <a:schemeClr val="tx1"/>
          </a:solidFill>
          <a:uFillTx/>
          <a:latin typeface="+mn-lt"/>
          <a:ea typeface="+mn-ea"/>
          <a:cs typeface="+mn-cs"/>
          <a:sym typeface="Helvetica"/>
        </a:defRPr>
      </a:lvl4pPr>
      <a:lvl5pPr marL="0" marR="0" indent="914400" algn="ctr" defTabSz="825500" latinLnBrk="0">
        <a:lnSpc>
          <a:spcPct val="100000"/>
        </a:lnSpc>
        <a:spcBef>
          <a:spcPts val="0"/>
        </a:spcBef>
        <a:spcAft>
          <a:spcPts val="0"/>
        </a:spcAft>
        <a:buClrTx/>
        <a:buSzTx/>
        <a:buFontTx/>
        <a:buNone/>
        <a:tabLst/>
        <a:defRPr b="0" baseline="0" cap="none" i="0" spc="0" strike="noStrike" sz="2400" u="none">
          <a:ln>
            <a:noFill/>
          </a:ln>
          <a:solidFill>
            <a:schemeClr val="tx1"/>
          </a:solidFill>
          <a:uFillTx/>
          <a:latin typeface="+mn-lt"/>
          <a:ea typeface="+mn-ea"/>
          <a:cs typeface="+mn-cs"/>
          <a:sym typeface="Helvetica"/>
        </a:defRPr>
      </a:lvl5pPr>
      <a:lvl6pPr marL="0" marR="0" indent="1143000" algn="ctr" defTabSz="825500" latinLnBrk="0">
        <a:lnSpc>
          <a:spcPct val="100000"/>
        </a:lnSpc>
        <a:spcBef>
          <a:spcPts val="0"/>
        </a:spcBef>
        <a:spcAft>
          <a:spcPts val="0"/>
        </a:spcAft>
        <a:buClrTx/>
        <a:buSzTx/>
        <a:buFontTx/>
        <a:buNone/>
        <a:tabLst/>
        <a:defRPr b="0" baseline="0" cap="none" i="0" spc="0" strike="noStrike" sz="2400" u="none">
          <a:ln>
            <a:noFill/>
          </a:ln>
          <a:solidFill>
            <a:schemeClr val="tx1"/>
          </a:solidFill>
          <a:uFillTx/>
          <a:latin typeface="+mn-lt"/>
          <a:ea typeface="+mn-ea"/>
          <a:cs typeface="+mn-cs"/>
          <a:sym typeface="Helvetica"/>
        </a:defRPr>
      </a:lvl6pPr>
      <a:lvl7pPr marL="0" marR="0" indent="1371600" algn="ctr" defTabSz="825500" latinLnBrk="0">
        <a:lnSpc>
          <a:spcPct val="100000"/>
        </a:lnSpc>
        <a:spcBef>
          <a:spcPts val="0"/>
        </a:spcBef>
        <a:spcAft>
          <a:spcPts val="0"/>
        </a:spcAft>
        <a:buClrTx/>
        <a:buSzTx/>
        <a:buFontTx/>
        <a:buNone/>
        <a:tabLst/>
        <a:defRPr b="0" baseline="0" cap="none" i="0" spc="0" strike="noStrike" sz="2400" u="none">
          <a:ln>
            <a:noFill/>
          </a:ln>
          <a:solidFill>
            <a:schemeClr val="tx1"/>
          </a:solidFill>
          <a:uFillTx/>
          <a:latin typeface="+mn-lt"/>
          <a:ea typeface="+mn-ea"/>
          <a:cs typeface="+mn-cs"/>
          <a:sym typeface="Helvetica"/>
        </a:defRPr>
      </a:lvl7pPr>
      <a:lvl8pPr marL="0" marR="0" indent="1600200" algn="ctr" defTabSz="825500" latinLnBrk="0">
        <a:lnSpc>
          <a:spcPct val="100000"/>
        </a:lnSpc>
        <a:spcBef>
          <a:spcPts val="0"/>
        </a:spcBef>
        <a:spcAft>
          <a:spcPts val="0"/>
        </a:spcAft>
        <a:buClrTx/>
        <a:buSzTx/>
        <a:buFontTx/>
        <a:buNone/>
        <a:tabLst/>
        <a:defRPr b="0" baseline="0" cap="none" i="0" spc="0" strike="noStrike" sz="2400" u="none">
          <a:ln>
            <a:noFill/>
          </a:ln>
          <a:solidFill>
            <a:schemeClr val="tx1"/>
          </a:solidFill>
          <a:uFillTx/>
          <a:latin typeface="+mn-lt"/>
          <a:ea typeface="+mn-ea"/>
          <a:cs typeface="+mn-cs"/>
          <a:sym typeface="Helvetica"/>
        </a:defRPr>
      </a:lvl8pPr>
      <a:lvl9pPr marL="0" marR="0" indent="1828800" algn="ctr" defTabSz="825500" latinLnBrk="0">
        <a:lnSpc>
          <a:spcPct val="100000"/>
        </a:lnSpc>
        <a:spcBef>
          <a:spcPts val="0"/>
        </a:spcBef>
        <a:spcAft>
          <a:spcPts val="0"/>
        </a:spcAft>
        <a:buClrTx/>
        <a:buSzTx/>
        <a:buFontTx/>
        <a:buNone/>
        <a:tabLst/>
        <a:defRPr b="0" baseline="0" cap="none" i="0" spc="0" strike="noStrike" sz="2400" u="none">
          <a:ln>
            <a:noFill/>
          </a:ln>
          <a:solidFill>
            <a:schemeClr val="tx1"/>
          </a:solidFill>
          <a:uFillTx/>
          <a:latin typeface="+mn-lt"/>
          <a:ea typeface="+mn-ea"/>
          <a:cs typeface="+mn-cs"/>
          <a:sym typeface="Helvetica"/>
        </a:defRPr>
      </a:lvl9pPr>
    </p:otherStyle>
  </p:txStyles>
</p:sldMaster>
</file>

<file path=ppt/slides/_rels/slide1.xml.rels><?xml version="1.0" encoding="UTF-8" standalone="yes"?><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1.png"/></Relationships>

</file>

<file path=ppt/slides/_rels/slide10.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1.png"/><Relationship Id="rId3" Type="http://schemas.openxmlformats.org/officeDocument/2006/relationships/image" Target="../media/image12.png"/></Relationships>

</file>

<file path=ppt/slides/_rels/slide11.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3.png"/></Relationships>

</file>

<file path=ppt/slides/_rels/slide12.xml.rels><?xml version="1.0" encoding="UTF-8" standalone="yes"?><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14.png"/></Relationships>

</file>

<file path=ppt/slides/_rels/slide13.xml.rels><?xml version="1.0" encoding="UTF-8" standalone="yes"?><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15.png"/><Relationship Id="rId3" Type="http://schemas.openxmlformats.org/officeDocument/2006/relationships/image" Target="../media/image16.png"/></Relationships>

</file>

<file path=ppt/slides/_rels/slide14.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7.png"/></Relationships>

</file>

<file path=ppt/slides/_rels/slide15.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8.png"/></Relationships>

</file>

<file path=ppt/slides/_rels/slide16.xml.rels><?xml version="1.0" encoding="UTF-8" standalone="yes"?><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hyperlink" Target="https://fi.co/insight/read-this-checklist-before-pitching-to-a-venture-capitalist" TargetMode="External"/><Relationship Id="rId3" Type="http://schemas.openxmlformats.org/officeDocument/2006/relationships/hyperlink" Target="https://fi.co/insight/creating-a-startup-pitch-deck-start-with-this-easy-to-use-template" TargetMode="External"/><Relationship Id="rId4" Type="http://schemas.openxmlformats.org/officeDocument/2006/relationships/hyperlink" Target="https://fi.co/insight/these-are-the-4-most-important-pitch-deck-templates-you-need" TargetMode="External"/></Relationships>

</file>

<file path=ppt/slides/_rels/slide2.xml.rels><?xml version="1.0" encoding="UTF-8" standalone="yes"?><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2.png"/></Relationships>

</file>

<file path=ppt/slides/_rels/slide4.xml.rels><?xml version="1.0" encoding="UTF-8" standalone="yes"?><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3.png"/></Relationships>

</file>

<file path=ppt/slides/_rels/slide5.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 Id="rId3" Type="http://schemas.openxmlformats.org/officeDocument/2006/relationships/image" Target="../media/image5.png"/><Relationship Id="rId4" Type="http://schemas.openxmlformats.org/officeDocument/2006/relationships/image" Target="../media/image6.png"/></Relationships>

</file>

<file path=ppt/slides/_rels/slide6.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png"/></Relationships>

</file>

<file path=ppt/slides/_rels/slide7.xml.rels><?xml version="1.0" encoding="UTF-8" standalone="yes"?><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8.png"/></Relationships>

</file>

<file path=ppt/slides/_rels/slide8.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png"/></Relationships>

</file>

<file path=ppt/slides/_rels/slide9.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1" name="pitch deck template"/>
          <p:cNvSpPr txBox="1"/>
          <p:nvPr>
            <p:ph type="title"/>
          </p:nvPr>
        </p:nvSpPr>
        <p:spPr>
          <a:xfrm>
            <a:off x="4061519" y="7245895"/>
            <a:ext cx="16260962" cy="2069010"/>
          </a:xfrm>
          <a:prstGeom prst="rect">
            <a:avLst/>
          </a:prstGeom>
        </p:spPr>
        <p:txBody>
          <a:bodyPr/>
          <a:lstStyle>
            <a:lvl1pPr algn="ctr">
              <a:defRPr cap="none" spc="0" sz="4800">
                <a:solidFill>
                  <a:srgbClr val="000000"/>
                </a:solidFill>
                <a:latin typeface="Helvetica"/>
                <a:ea typeface="Helvetica"/>
                <a:cs typeface="Helvetica"/>
                <a:sym typeface="Helvetica"/>
              </a:defRPr>
            </a:lvl1pPr>
          </a:lstStyle>
          <a:p>
            <a:pPr/>
            <a:r>
              <a:t>pitch deck template</a:t>
            </a:r>
          </a:p>
        </p:txBody>
      </p:sp>
      <p:sp>
        <p:nvSpPr>
          <p:cNvPr id="52" name="Slide Number"/>
          <p:cNvSpPr txBox="1"/>
          <p:nvPr>
            <p:ph type="sldNum" sz="quarter" idx="2"/>
          </p:nvPr>
        </p:nvSpPr>
        <p:spPr>
          <a:xfrm>
            <a:off x="12050092" y="12640270"/>
            <a:ext cx="283816" cy="46990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pic>
        <p:nvPicPr>
          <p:cNvPr id="53" name="logoArtboard 6 copy 4.png" descr="logoArtboard 6 copy 4.png"/>
          <p:cNvPicPr>
            <a:picLocks noChangeAspect="1"/>
          </p:cNvPicPr>
          <p:nvPr/>
        </p:nvPicPr>
        <p:blipFill>
          <a:blip r:embed="rId2">
            <a:extLst/>
          </a:blip>
          <a:stretch>
            <a:fillRect/>
          </a:stretch>
        </p:blipFill>
        <p:spPr>
          <a:xfrm>
            <a:off x="4707705" y="3960278"/>
            <a:ext cx="14968590" cy="3293743"/>
          </a:xfrm>
          <a:prstGeom prst="rect">
            <a:avLst/>
          </a:prstGeom>
          <a:ln w="12700">
            <a:miter lim="400000"/>
          </a:ln>
        </p:spPr>
      </p:pic>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pic>
        <p:nvPicPr>
          <p:cNvPr id="116" name="Artboard 1 copy 7.png" descr="Artboard 1 copy 7.png"/>
          <p:cNvPicPr>
            <a:picLocks noChangeAspect="1"/>
          </p:cNvPicPr>
          <p:nvPr/>
        </p:nvPicPr>
        <p:blipFill>
          <a:blip r:embed="rId2">
            <a:extLst/>
          </a:blip>
          <a:stretch>
            <a:fillRect/>
          </a:stretch>
        </p:blipFill>
        <p:spPr>
          <a:xfrm>
            <a:off x="-1265066" y="0"/>
            <a:ext cx="24374132" cy="13716000"/>
          </a:xfrm>
          <a:prstGeom prst="rect">
            <a:avLst/>
          </a:prstGeom>
          <a:ln w="12700">
            <a:miter lim="400000"/>
          </a:ln>
        </p:spPr>
      </p:pic>
      <p:sp>
        <p:nvSpPr>
          <p:cNvPr id="117" name="Line"/>
          <p:cNvSpPr/>
          <p:nvPr/>
        </p:nvSpPr>
        <p:spPr>
          <a:xfrm flipV="1">
            <a:off x="7933878" y="1269999"/>
            <a:ext cx="1" cy="11176002"/>
          </a:xfrm>
          <a:prstGeom prst="line">
            <a:avLst/>
          </a:prstGeom>
          <a:ln w="38100">
            <a:solidFill>
              <a:srgbClr val="A5A4A4"/>
            </a:solidFill>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118" name="Competition"/>
          <p:cNvSpPr txBox="1"/>
          <p:nvPr>
            <p:ph type="title"/>
          </p:nvPr>
        </p:nvSpPr>
        <p:spPr>
          <a:prstGeom prst="rect">
            <a:avLst/>
          </a:prstGeom>
        </p:spPr>
        <p:txBody>
          <a:bodyPr/>
          <a:lstStyle/>
          <a:p>
            <a:pPr/>
            <a:r>
              <a:t>Competition</a:t>
            </a:r>
          </a:p>
        </p:txBody>
      </p:sp>
      <p:sp>
        <p:nvSpPr>
          <p:cNvPr id="119" name="Know every competitor and what are the current solutions to this problem, and why they aren’t addressing your market adequately.  List the major competitors, understand their processes and what your competitive advantage is.…"/>
          <p:cNvSpPr txBox="1"/>
          <p:nvPr>
            <p:ph type="body" idx="13"/>
          </p:nvPr>
        </p:nvSpPr>
        <p:spPr>
          <a:prstGeom prst="rect">
            <a:avLst/>
          </a:prstGeom>
        </p:spPr>
        <p:txBody>
          <a:bodyPr/>
          <a:lstStyle/>
          <a:p>
            <a:pPr/>
            <a:r>
              <a:t>Know every competitor and what are the current solutions to this problem, and why they aren’t addressing your market adequately.  List the major competitors, understand their processes and what your competitive advantage is.</a:t>
            </a:r>
          </a:p>
          <a:p>
            <a:pPr/>
            <a:r>
              <a:rPr b="1"/>
              <a:t>Key</a:t>
            </a:r>
            <a:r>
              <a:t>: The wrong answer is, “I have no competition”. </a:t>
            </a:r>
          </a:p>
        </p:txBody>
      </p:sp>
      <p:sp>
        <p:nvSpPr>
          <p:cNvPr id="120" name="Slide Number"/>
          <p:cNvSpPr txBox="1"/>
          <p:nvPr>
            <p:ph type="sldNum" sz="quarter" idx="2"/>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pic>
        <p:nvPicPr>
          <p:cNvPr id="121" name="placeArtboard 6 copy 2.png" descr="placeArtboard 6 copy 2.png"/>
          <p:cNvPicPr>
            <a:picLocks noChangeAspect="1"/>
          </p:cNvPicPr>
          <p:nvPr/>
        </p:nvPicPr>
        <p:blipFill>
          <a:blip r:embed="rId3">
            <a:extLst/>
          </a:blip>
          <a:stretch>
            <a:fillRect/>
          </a:stretch>
        </p:blipFill>
        <p:spPr>
          <a:xfrm>
            <a:off x="-21451" y="624488"/>
            <a:ext cx="8375506" cy="4981168"/>
          </a:xfrm>
          <a:prstGeom prst="rect">
            <a:avLst/>
          </a:prstGeom>
          <a:ln w="12700">
            <a:miter lim="400000"/>
          </a:ln>
        </p:spPr>
      </p:pic>
      <p:pic>
        <p:nvPicPr>
          <p:cNvPr id="122" name="placeArtboard 6 copy 2.png" descr="placeArtboard 6 copy 2.png"/>
          <p:cNvPicPr>
            <a:picLocks noChangeAspect="1"/>
          </p:cNvPicPr>
          <p:nvPr/>
        </p:nvPicPr>
        <p:blipFill>
          <a:blip r:embed="rId3">
            <a:extLst/>
          </a:blip>
          <a:stretch>
            <a:fillRect/>
          </a:stretch>
        </p:blipFill>
        <p:spPr>
          <a:xfrm>
            <a:off x="-21451" y="4066188"/>
            <a:ext cx="8375506" cy="4981168"/>
          </a:xfrm>
          <a:prstGeom prst="rect">
            <a:avLst/>
          </a:prstGeom>
          <a:ln w="12700">
            <a:miter lim="400000"/>
          </a:ln>
        </p:spPr>
      </p:pic>
      <p:pic>
        <p:nvPicPr>
          <p:cNvPr id="123" name="placeArtboard 6 copy 2.png" descr="placeArtboard 6 copy 2.png"/>
          <p:cNvPicPr>
            <a:picLocks noChangeAspect="1"/>
          </p:cNvPicPr>
          <p:nvPr/>
        </p:nvPicPr>
        <p:blipFill>
          <a:blip r:embed="rId3">
            <a:extLst/>
          </a:blip>
          <a:stretch>
            <a:fillRect/>
          </a:stretch>
        </p:blipFill>
        <p:spPr>
          <a:xfrm>
            <a:off x="-21451" y="7507889"/>
            <a:ext cx="8375506" cy="4981167"/>
          </a:xfrm>
          <a:prstGeom prst="rect">
            <a:avLst/>
          </a:prstGeom>
          <a:ln w="12700">
            <a:miter lim="400000"/>
          </a:ln>
        </p:spPr>
      </p:pic>
    </p:spTree>
  </p:cSld>
  <p:clrMapOvr>
    <a:masterClrMapping/>
  </p:clrMapOvr>
  <p:transition xmlns:p14="http://schemas.microsoft.com/office/powerpoint/2010/main" spd="med" advClick="1"/>
</p:sld>
</file>

<file path=ppt/slides/slide1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pic>
        <p:nvPicPr>
          <p:cNvPr id="125" name="Artboard 1 copy 3.png" descr="Artboard 1 copy 3.png"/>
          <p:cNvPicPr>
            <a:picLocks noChangeAspect="1"/>
          </p:cNvPicPr>
          <p:nvPr/>
        </p:nvPicPr>
        <p:blipFill>
          <a:blip r:embed="rId2">
            <a:extLst/>
          </a:blip>
          <a:stretch>
            <a:fillRect/>
          </a:stretch>
        </p:blipFill>
        <p:spPr>
          <a:xfrm>
            <a:off x="-1265066" y="0"/>
            <a:ext cx="24374132" cy="13716000"/>
          </a:xfrm>
          <a:prstGeom prst="rect">
            <a:avLst/>
          </a:prstGeom>
          <a:ln w="12700">
            <a:miter lim="400000"/>
          </a:ln>
        </p:spPr>
      </p:pic>
      <p:sp>
        <p:nvSpPr>
          <p:cNvPr id="126" name="Go To Market"/>
          <p:cNvSpPr txBox="1"/>
          <p:nvPr>
            <p:ph type="title"/>
          </p:nvPr>
        </p:nvSpPr>
        <p:spPr>
          <a:prstGeom prst="rect">
            <a:avLst/>
          </a:prstGeom>
        </p:spPr>
        <p:txBody>
          <a:bodyPr/>
          <a:lstStyle/>
          <a:p>
            <a:pPr/>
            <a:r>
              <a:t>Go To Market </a:t>
            </a:r>
          </a:p>
        </p:txBody>
      </p:sp>
      <p:sp>
        <p:nvSpPr>
          <p:cNvPr id="127" name="How you will acquire and retain customers, profitably, at scale, and keep your product competitive. Replace these stats with your own.…"/>
          <p:cNvSpPr txBox="1"/>
          <p:nvPr>
            <p:ph type="body" idx="13"/>
          </p:nvPr>
        </p:nvSpPr>
        <p:spPr>
          <a:prstGeom prst="rect">
            <a:avLst/>
          </a:prstGeom>
        </p:spPr>
        <p:txBody>
          <a:bodyPr/>
          <a:lstStyle/>
          <a:p>
            <a:pPr/>
            <a:r>
              <a:t>How you will acquire and retain customers, profitably, at scale, and keep your product competitive. Replace these stats with your own.</a:t>
            </a:r>
          </a:p>
          <a:p>
            <a:pPr/>
            <a:r>
              <a:rPr b="1"/>
              <a:t>Key</a:t>
            </a:r>
            <a:r>
              <a:t>: Show how will you get terminal velocity.</a:t>
            </a:r>
          </a:p>
        </p:txBody>
      </p:sp>
      <p:sp>
        <p:nvSpPr>
          <p:cNvPr id="128" name="Slide Number"/>
          <p:cNvSpPr txBox="1"/>
          <p:nvPr>
            <p:ph type="sldNum" sz="quarter" idx="2"/>
          </p:nvPr>
        </p:nvSpPr>
        <p:spPr>
          <a:xfrm>
            <a:off x="11976571" y="12640270"/>
            <a:ext cx="430858" cy="46990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129" name="Line"/>
          <p:cNvSpPr/>
          <p:nvPr/>
        </p:nvSpPr>
        <p:spPr>
          <a:xfrm flipV="1">
            <a:off x="13868399" y="1269999"/>
            <a:ext cx="1" cy="11176002"/>
          </a:xfrm>
          <a:prstGeom prst="line">
            <a:avLst/>
          </a:prstGeom>
          <a:ln w="38100">
            <a:solidFill>
              <a:srgbClr val="A5A4A4"/>
            </a:solidFill>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130" name="300k"/>
          <p:cNvSpPr txBox="1"/>
          <p:nvPr/>
        </p:nvSpPr>
        <p:spPr>
          <a:xfrm>
            <a:off x="297755" y="2285007"/>
            <a:ext cx="7362429" cy="270024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b">
            <a:normAutofit fontScale="100000" lnSpcReduction="0"/>
          </a:bodyPr>
          <a:lstStyle>
            <a:lvl1pPr>
              <a:defRPr b="0" cap="all" sz="15000">
                <a:solidFill>
                  <a:srgbClr val="808080"/>
                </a:solidFill>
                <a:latin typeface="+mj-lt"/>
                <a:ea typeface="+mj-ea"/>
                <a:cs typeface="+mj-cs"/>
                <a:sym typeface="Montserrat Extra Bold"/>
              </a:defRPr>
            </a:lvl1pPr>
          </a:lstStyle>
          <a:p>
            <a:pPr/>
            <a:r>
              <a:t>300k</a:t>
            </a:r>
          </a:p>
        </p:txBody>
      </p:sp>
      <p:sp>
        <p:nvSpPr>
          <p:cNvPr id="131" name="users"/>
          <p:cNvSpPr txBox="1"/>
          <p:nvPr/>
        </p:nvSpPr>
        <p:spPr>
          <a:xfrm>
            <a:off x="1035446" y="4833540"/>
            <a:ext cx="5887047" cy="1788022"/>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lvl1pPr>
              <a:defRPr b="0" cap="all" sz="4100">
                <a:solidFill>
                  <a:srgbClr val="808080"/>
                </a:solidFill>
                <a:latin typeface="Helvetica"/>
                <a:ea typeface="Helvetica"/>
                <a:cs typeface="Helvetica"/>
                <a:sym typeface="Helvetica"/>
              </a:defRPr>
            </a:lvl1pPr>
          </a:lstStyle>
          <a:p>
            <a:pPr/>
            <a:r>
              <a:t>users</a:t>
            </a:r>
          </a:p>
        </p:txBody>
      </p:sp>
      <p:sp>
        <p:nvSpPr>
          <p:cNvPr id="132" name="25"/>
          <p:cNvSpPr txBox="1"/>
          <p:nvPr/>
        </p:nvSpPr>
        <p:spPr>
          <a:xfrm>
            <a:off x="6876355" y="2285007"/>
            <a:ext cx="7362429" cy="270024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b">
            <a:normAutofit fontScale="100000" lnSpcReduction="0"/>
          </a:bodyPr>
          <a:lstStyle>
            <a:lvl1pPr>
              <a:defRPr b="0" cap="all" sz="15000">
                <a:solidFill>
                  <a:srgbClr val="808080"/>
                </a:solidFill>
                <a:latin typeface="+mj-lt"/>
                <a:ea typeface="+mj-ea"/>
                <a:cs typeface="+mj-cs"/>
                <a:sym typeface="Montserrat Extra Bold"/>
              </a:defRPr>
            </a:lvl1pPr>
          </a:lstStyle>
          <a:p>
            <a:pPr/>
            <a:r>
              <a:t>25</a:t>
            </a:r>
          </a:p>
        </p:txBody>
      </p:sp>
      <p:sp>
        <p:nvSpPr>
          <p:cNvPr id="133" name="slam dunks"/>
          <p:cNvSpPr txBox="1"/>
          <p:nvPr/>
        </p:nvSpPr>
        <p:spPr>
          <a:xfrm>
            <a:off x="7614046" y="4833540"/>
            <a:ext cx="5887047" cy="1788022"/>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lvl1pPr>
              <a:defRPr b="0" cap="all" sz="4100">
                <a:solidFill>
                  <a:srgbClr val="808080"/>
                </a:solidFill>
                <a:latin typeface="Helvetica"/>
                <a:ea typeface="Helvetica"/>
                <a:cs typeface="Helvetica"/>
                <a:sym typeface="Helvetica"/>
              </a:defRPr>
            </a:lvl1pPr>
          </a:lstStyle>
          <a:p>
            <a:pPr/>
            <a:r>
              <a:t>slam dunks</a:t>
            </a:r>
          </a:p>
        </p:txBody>
      </p:sp>
      <p:sp>
        <p:nvSpPr>
          <p:cNvPr id="134" name="4M"/>
          <p:cNvSpPr txBox="1"/>
          <p:nvPr/>
        </p:nvSpPr>
        <p:spPr>
          <a:xfrm>
            <a:off x="297755" y="6653807"/>
            <a:ext cx="7362429" cy="270024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b">
            <a:normAutofit fontScale="100000" lnSpcReduction="0"/>
          </a:bodyPr>
          <a:lstStyle>
            <a:lvl1pPr>
              <a:defRPr b="0" cap="all" sz="15000">
                <a:solidFill>
                  <a:srgbClr val="808080"/>
                </a:solidFill>
                <a:latin typeface="+mj-lt"/>
                <a:ea typeface="+mj-ea"/>
                <a:cs typeface="+mj-cs"/>
                <a:sym typeface="Montserrat Extra Bold"/>
              </a:defRPr>
            </a:lvl1pPr>
          </a:lstStyle>
          <a:p>
            <a:pPr/>
            <a:r>
              <a:t>4M</a:t>
            </a:r>
          </a:p>
        </p:txBody>
      </p:sp>
      <p:sp>
        <p:nvSpPr>
          <p:cNvPr id="135" name="sales within first year"/>
          <p:cNvSpPr txBox="1"/>
          <p:nvPr/>
        </p:nvSpPr>
        <p:spPr>
          <a:xfrm>
            <a:off x="1035446" y="9202340"/>
            <a:ext cx="5887047" cy="1788022"/>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lvl1pPr>
              <a:defRPr b="0" cap="all" sz="4100">
                <a:solidFill>
                  <a:srgbClr val="808080"/>
                </a:solidFill>
                <a:latin typeface="Helvetica"/>
                <a:ea typeface="Helvetica"/>
                <a:cs typeface="Helvetica"/>
                <a:sym typeface="Helvetica"/>
              </a:defRPr>
            </a:lvl1pPr>
          </a:lstStyle>
          <a:p>
            <a:pPr/>
            <a:r>
              <a:t>sales within first year</a:t>
            </a:r>
          </a:p>
        </p:txBody>
      </p:sp>
      <p:sp>
        <p:nvSpPr>
          <p:cNvPr id="136" name="1,000"/>
          <p:cNvSpPr txBox="1"/>
          <p:nvPr/>
        </p:nvSpPr>
        <p:spPr>
          <a:xfrm>
            <a:off x="6876355" y="6653807"/>
            <a:ext cx="7362429" cy="270024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b">
            <a:normAutofit fontScale="100000" lnSpcReduction="0"/>
          </a:bodyPr>
          <a:lstStyle>
            <a:lvl1pPr>
              <a:defRPr b="0" cap="all" sz="15000">
                <a:solidFill>
                  <a:srgbClr val="808080"/>
                </a:solidFill>
                <a:latin typeface="+mj-lt"/>
                <a:ea typeface="+mj-ea"/>
                <a:cs typeface="+mj-cs"/>
                <a:sym typeface="Montserrat Extra Bold"/>
              </a:defRPr>
            </a:lvl1pPr>
          </a:lstStyle>
          <a:p>
            <a:pPr/>
            <a:r>
              <a:t>1,000</a:t>
            </a:r>
          </a:p>
        </p:txBody>
      </p:sp>
      <p:sp>
        <p:nvSpPr>
          <p:cNvPr id="137" name="hours of fun"/>
          <p:cNvSpPr txBox="1"/>
          <p:nvPr/>
        </p:nvSpPr>
        <p:spPr>
          <a:xfrm>
            <a:off x="7614046" y="9202340"/>
            <a:ext cx="5887047" cy="1788022"/>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lvl1pPr>
              <a:defRPr b="0" cap="all" sz="4100">
                <a:solidFill>
                  <a:srgbClr val="808080"/>
                </a:solidFill>
                <a:latin typeface="Helvetica"/>
                <a:ea typeface="Helvetica"/>
                <a:cs typeface="Helvetica"/>
                <a:sym typeface="Helvetica"/>
              </a:defRPr>
            </a:lvl1pPr>
          </a:lstStyle>
          <a:p>
            <a:pPr/>
            <a:r>
              <a:t>hours of fun</a:t>
            </a:r>
          </a:p>
        </p:txBody>
      </p:sp>
    </p:spTree>
  </p:cSld>
  <p:clrMapOvr>
    <a:masterClrMapping/>
  </p:clrMapOvr>
  <p:transition xmlns:p14="http://schemas.microsoft.com/office/powerpoint/2010/main" spd="med" advClick="1"/>
</p:sld>
</file>

<file path=ppt/slides/slide1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pic>
        <p:nvPicPr>
          <p:cNvPr id="139" name="Artboard 1 copy 6.png" descr="Artboard 1 copy 6.png"/>
          <p:cNvPicPr>
            <a:picLocks noChangeAspect="1"/>
          </p:cNvPicPr>
          <p:nvPr/>
        </p:nvPicPr>
        <p:blipFill>
          <a:blip r:embed="rId2">
            <a:extLst/>
          </a:blip>
          <a:stretch>
            <a:fillRect/>
          </a:stretch>
        </p:blipFill>
        <p:spPr>
          <a:xfrm>
            <a:off x="11278" y="0"/>
            <a:ext cx="24361444" cy="13716000"/>
          </a:xfrm>
          <a:prstGeom prst="rect">
            <a:avLst/>
          </a:prstGeom>
          <a:ln w="12700">
            <a:miter lim="400000"/>
          </a:ln>
        </p:spPr>
      </p:pic>
      <p:sp>
        <p:nvSpPr>
          <p:cNvPr id="140" name="team"/>
          <p:cNvSpPr txBox="1"/>
          <p:nvPr>
            <p:ph type="title"/>
          </p:nvPr>
        </p:nvSpPr>
        <p:spPr>
          <a:prstGeom prst="rect">
            <a:avLst/>
          </a:prstGeom>
        </p:spPr>
        <p:txBody>
          <a:bodyPr/>
          <a:lstStyle/>
          <a:p>
            <a:pPr/>
            <a:r>
              <a:t>team</a:t>
            </a:r>
          </a:p>
        </p:txBody>
      </p:sp>
      <p:sp>
        <p:nvSpPr>
          <p:cNvPr id="141" name="The team that has the experience and expertise to transform your opportunity into a large, profitable business. We want to know what qualifies you to execute your idea successfully and better than the five other companies in your space: work history, network, and skills are all key.…"/>
          <p:cNvSpPr txBox="1"/>
          <p:nvPr>
            <p:ph type="body" idx="13"/>
          </p:nvPr>
        </p:nvSpPr>
        <p:spPr>
          <a:prstGeom prst="rect">
            <a:avLst/>
          </a:prstGeom>
        </p:spPr>
        <p:txBody>
          <a:bodyPr/>
          <a:lstStyle/>
          <a:p>
            <a:pPr/>
            <a:r>
              <a:t>The team that has the experience and expertise to transform your opportunity into a large, profitable business. We want to know what qualifies you to execute your idea successfully and better than the five other companies in your space: work history, network, and skills are all key. </a:t>
            </a:r>
          </a:p>
          <a:p>
            <a:pPr/>
            <a:r>
              <a:rPr b="1"/>
              <a:t>Key</a:t>
            </a:r>
            <a:r>
              <a:t>: Your history is important: did you work together in a prior company or did you meet last week at a hackathon?  At an early stage, the key driver of our investment is the people, particularly how hungry and coachable you are. </a:t>
            </a:r>
          </a:p>
        </p:txBody>
      </p:sp>
      <p:sp>
        <p:nvSpPr>
          <p:cNvPr id="142" name="Slide Number"/>
          <p:cNvSpPr txBox="1"/>
          <p:nvPr>
            <p:ph type="sldNum" sz="quarter" idx="2"/>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1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44" name="team members"/>
          <p:cNvSpPr txBox="1"/>
          <p:nvPr>
            <p:ph type="title"/>
          </p:nvPr>
        </p:nvSpPr>
        <p:spPr>
          <a:xfrm>
            <a:off x="4061519" y="728761"/>
            <a:ext cx="16260962" cy="2014439"/>
          </a:xfrm>
          <a:prstGeom prst="rect">
            <a:avLst/>
          </a:prstGeom>
        </p:spPr>
        <p:txBody>
          <a:bodyPr/>
          <a:lstStyle>
            <a:lvl1pPr algn="ctr"/>
          </a:lstStyle>
          <a:p>
            <a:pPr/>
            <a:r>
              <a:t>team members</a:t>
            </a:r>
          </a:p>
        </p:txBody>
      </p:sp>
      <p:sp>
        <p:nvSpPr>
          <p:cNvPr id="145" name="Slide Number"/>
          <p:cNvSpPr txBox="1"/>
          <p:nvPr>
            <p:ph type="sldNum" sz="quarter" idx="2"/>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pic>
        <p:nvPicPr>
          <p:cNvPr id="146" name="v2Artboard 11 copy.png" descr="v2Artboard 11 copy.png"/>
          <p:cNvPicPr>
            <a:picLocks noChangeAspect="1"/>
          </p:cNvPicPr>
          <p:nvPr/>
        </p:nvPicPr>
        <p:blipFill>
          <a:blip r:embed="rId2">
            <a:extLst/>
          </a:blip>
          <a:stretch>
            <a:fillRect/>
          </a:stretch>
        </p:blipFill>
        <p:spPr>
          <a:xfrm>
            <a:off x="7518737" y="3326705"/>
            <a:ext cx="4503592" cy="4572001"/>
          </a:xfrm>
          <a:prstGeom prst="rect">
            <a:avLst/>
          </a:prstGeom>
          <a:ln w="12700">
            <a:miter lim="400000"/>
          </a:ln>
        </p:spPr>
      </p:pic>
      <p:pic>
        <p:nvPicPr>
          <p:cNvPr id="147" name="v2Artboard 11.png" descr="v2Artboard 11.png"/>
          <p:cNvPicPr>
            <a:picLocks noChangeAspect="1"/>
          </p:cNvPicPr>
          <p:nvPr/>
        </p:nvPicPr>
        <p:blipFill>
          <a:blip r:embed="rId3">
            <a:extLst/>
          </a:blip>
          <a:stretch>
            <a:fillRect/>
          </a:stretch>
        </p:blipFill>
        <p:spPr>
          <a:xfrm>
            <a:off x="2675804" y="3326705"/>
            <a:ext cx="4503592" cy="4572001"/>
          </a:xfrm>
          <a:prstGeom prst="rect">
            <a:avLst/>
          </a:prstGeom>
          <a:ln w="12700">
            <a:miter lim="400000"/>
          </a:ln>
        </p:spPr>
      </p:pic>
      <p:pic>
        <p:nvPicPr>
          <p:cNvPr id="148" name="v2Artboard 11 copy.png" descr="v2Artboard 11 copy.png"/>
          <p:cNvPicPr>
            <a:picLocks noChangeAspect="1"/>
          </p:cNvPicPr>
          <p:nvPr/>
        </p:nvPicPr>
        <p:blipFill>
          <a:blip r:embed="rId2">
            <a:extLst/>
          </a:blip>
          <a:stretch>
            <a:fillRect/>
          </a:stretch>
        </p:blipFill>
        <p:spPr>
          <a:xfrm>
            <a:off x="17204604" y="3326705"/>
            <a:ext cx="4503592" cy="4572001"/>
          </a:xfrm>
          <a:prstGeom prst="rect">
            <a:avLst/>
          </a:prstGeom>
          <a:ln w="12700">
            <a:miter lim="400000"/>
          </a:ln>
        </p:spPr>
      </p:pic>
      <p:pic>
        <p:nvPicPr>
          <p:cNvPr id="149" name="v2Artboard 11.png" descr="v2Artboard 11.png"/>
          <p:cNvPicPr>
            <a:picLocks noChangeAspect="1"/>
          </p:cNvPicPr>
          <p:nvPr/>
        </p:nvPicPr>
        <p:blipFill>
          <a:blip r:embed="rId3">
            <a:extLst/>
          </a:blip>
          <a:stretch>
            <a:fillRect/>
          </a:stretch>
        </p:blipFill>
        <p:spPr>
          <a:xfrm>
            <a:off x="12361671" y="3326705"/>
            <a:ext cx="4503592" cy="4572001"/>
          </a:xfrm>
          <a:prstGeom prst="rect">
            <a:avLst/>
          </a:prstGeom>
          <a:ln w="12700">
            <a:miter lim="400000"/>
          </a:ln>
        </p:spPr>
      </p:pic>
      <p:sp>
        <p:nvSpPr>
          <p:cNvPr id="150" name="First Last"/>
          <p:cNvSpPr txBox="1"/>
          <p:nvPr/>
        </p:nvSpPr>
        <p:spPr>
          <a:xfrm>
            <a:off x="2837209" y="7607679"/>
            <a:ext cx="4180782" cy="920354"/>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lvl1pPr>
              <a:lnSpc>
                <a:spcPct val="120000"/>
              </a:lnSpc>
              <a:spcBef>
                <a:spcPts val="3000"/>
              </a:spcBef>
              <a:defRPr b="0">
                <a:latin typeface="Helvetica"/>
                <a:ea typeface="Helvetica"/>
                <a:cs typeface="Helvetica"/>
                <a:sym typeface="Helvetica"/>
              </a:defRPr>
            </a:lvl1pPr>
          </a:lstStyle>
          <a:p>
            <a:pPr/>
            <a:r>
              <a:t>First Last</a:t>
            </a:r>
          </a:p>
        </p:txBody>
      </p:sp>
      <p:sp>
        <p:nvSpPr>
          <p:cNvPr id="151" name="position"/>
          <p:cNvSpPr txBox="1"/>
          <p:nvPr/>
        </p:nvSpPr>
        <p:spPr>
          <a:xfrm>
            <a:off x="2837209" y="8304410"/>
            <a:ext cx="4180782" cy="634009"/>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lvl1pPr>
              <a:lnSpc>
                <a:spcPct val="120000"/>
              </a:lnSpc>
              <a:spcBef>
                <a:spcPts val="3000"/>
              </a:spcBef>
              <a:defRPr b="0" cap="all" spc="140" sz="2000">
                <a:solidFill>
                  <a:srgbClr val="808080"/>
                </a:solidFill>
                <a:latin typeface="Helvetica"/>
                <a:ea typeface="Helvetica"/>
                <a:cs typeface="Helvetica"/>
                <a:sym typeface="Helvetica"/>
              </a:defRPr>
            </a:lvl1pPr>
          </a:lstStyle>
          <a:p>
            <a:pPr/>
            <a:r>
              <a:t>position</a:t>
            </a:r>
          </a:p>
        </p:txBody>
      </p:sp>
      <p:sp>
        <p:nvSpPr>
          <p:cNvPr id="152" name="Biography for team member, highlighting their experience in their role and what motivates their work."/>
          <p:cNvSpPr txBox="1"/>
          <p:nvPr/>
        </p:nvSpPr>
        <p:spPr>
          <a:xfrm>
            <a:off x="2837209" y="8890379"/>
            <a:ext cx="4180782" cy="3212506"/>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lvl1pPr algn="l">
              <a:lnSpc>
                <a:spcPct val="140000"/>
              </a:lnSpc>
              <a:spcBef>
                <a:spcPts val="3000"/>
              </a:spcBef>
              <a:defRPr b="0" spc="126" sz="1800">
                <a:solidFill>
                  <a:srgbClr val="808080"/>
                </a:solidFill>
                <a:latin typeface="Helvetica"/>
                <a:ea typeface="Helvetica"/>
                <a:cs typeface="Helvetica"/>
                <a:sym typeface="Helvetica"/>
              </a:defRPr>
            </a:lvl1pPr>
          </a:lstStyle>
          <a:p>
            <a:pPr/>
            <a:r>
              <a:t>Biography for team member, highlighting their experience in their role and what motivates their work.</a:t>
            </a:r>
          </a:p>
        </p:txBody>
      </p:sp>
      <p:sp>
        <p:nvSpPr>
          <p:cNvPr id="153" name="First Last"/>
          <p:cNvSpPr txBox="1"/>
          <p:nvPr/>
        </p:nvSpPr>
        <p:spPr>
          <a:xfrm>
            <a:off x="7680142" y="7607679"/>
            <a:ext cx="4180782" cy="920354"/>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lvl1pPr>
              <a:lnSpc>
                <a:spcPct val="120000"/>
              </a:lnSpc>
              <a:spcBef>
                <a:spcPts val="3000"/>
              </a:spcBef>
              <a:defRPr b="0">
                <a:latin typeface="Helvetica"/>
                <a:ea typeface="Helvetica"/>
                <a:cs typeface="Helvetica"/>
                <a:sym typeface="Helvetica"/>
              </a:defRPr>
            </a:lvl1pPr>
          </a:lstStyle>
          <a:p>
            <a:pPr/>
            <a:r>
              <a:t>First Last</a:t>
            </a:r>
          </a:p>
        </p:txBody>
      </p:sp>
      <p:sp>
        <p:nvSpPr>
          <p:cNvPr id="154" name="position"/>
          <p:cNvSpPr txBox="1"/>
          <p:nvPr/>
        </p:nvSpPr>
        <p:spPr>
          <a:xfrm>
            <a:off x="7680142" y="8304410"/>
            <a:ext cx="4180782" cy="634009"/>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lvl1pPr>
              <a:lnSpc>
                <a:spcPct val="120000"/>
              </a:lnSpc>
              <a:spcBef>
                <a:spcPts val="3000"/>
              </a:spcBef>
              <a:defRPr b="0" cap="all" spc="140" sz="2000">
                <a:solidFill>
                  <a:srgbClr val="808080"/>
                </a:solidFill>
                <a:latin typeface="Helvetica"/>
                <a:ea typeface="Helvetica"/>
                <a:cs typeface="Helvetica"/>
                <a:sym typeface="Helvetica"/>
              </a:defRPr>
            </a:lvl1pPr>
          </a:lstStyle>
          <a:p>
            <a:pPr/>
            <a:r>
              <a:t>position</a:t>
            </a:r>
          </a:p>
        </p:txBody>
      </p:sp>
      <p:sp>
        <p:nvSpPr>
          <p:cNvPr id="155" name="Biography for team member, highlighting their experience in their role and what motivates their work."/>
          <p:cNvSpPr txBox="1"/>
          <p:nvPr/>
        </p:nvSpPr>
        <p:spPr>
          <a:xfrm>
            <a:off x="7680142" y="8890379"/>
            <a:ext cx="4180782" cy="3212506"/>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lvl1pPr algn="l">
              <a:lnSpc>
                <a:spcPct val="140000"/>
              </a:lnSpc>
              <a:spcBef>
                <a:spcPts val="3000"/>
              </a:spcBef>
              <a:defRPr b="0" spc="126" sz="1800">
                <a:solidFill>
                  <a:srgbClr val="808080"/>
                </a:solidFill>
                <a:latin typeface="Helvetica"/>
                <a:ea typeface="Helvetica"/>
                <a:cs typeface="Helvetica"/>
                <a:sym typeface="Helvetica"/>
              </a:defRPr>
            </a:lvl1pPr>
          </a:lstStyle>
          <a:p>
            <a:pPr/>
            <a:r>
              <a:t>Biography for team member, highlighting their experience in their role and what motivates their work.</a:t>
            </a:r>
          </a:p>
        </p:txBody>
      </p:sp>
      <p:sp>
        <p:nvSpPr>
          <p:cNvPr id="156" name="First Last"/>
          <p:cNvSpPr txBox="1"/>
          <p:nvPr/>
        </p:nvSpPr>
        <p:spPr>
          <a:xfrm>
            <a:off x="12523076" y="7607679"/>
            <a:ext cx="4180782" cy="920354"/>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lvl1pPr>
              <a:lnSpc>
                <a:spcPct val="120000"/>
              </a:lnSpc>
              <a:spcBef>
                <a:spcPts val="3000"/>
              </a:spcBef>
              <a:defRPr b="0">
                <a:latin typeface="Helvetica"/>
                <a:ea typeface="Helvetica"/>
                <a:cs typeface="Helvetica"/>
                <a:sym typeface="Helvetica"/>
              </a:defRPr>
            </a:lvl1pPr>
          </a:lstStyle>
          <a:p>
            <a:pPr/>
            <a:r>
              <a:t>First Last</a:t>
            </a:r>
          </a:p>
        </p:txBody>
      </p:sp>
      <p:sp>
        <p:nvSpPr>
          <p:cNvPr id="157" name="position"/>
          <p:cNvSpPr txBox="1"/>
          <p:nvPr/>
        </p:nvSpPr>
        <p:spPr>
          <a:xfrm>
            <a:off x="12523076" y="8304410"/>
            <a:ext cx="4180782" cy="634009"/>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lvl1pPr>
              <a:lnSpc>
                <a:spcPct val="120000"/>
              </a:lnSpc>
              <a:spcBef>
                <a:spcPts val="3000"/>
              </a:spcBef>
              <a:defRPr b="0" cap="all" spc="140" sz="2000">
                <a:solidFill>
                  <a:srgbClr val="808080"/>
                </a:solidFill>
                <a:latin typeface="Helvetica"/>
                <a:ea typeface="Helvetica"/>
                <a:cs typeface="Helvetica"/>
                <a:sym typeface="Helvetica"/>
              </a:defRPr>
            </a:lvl1pPr>
          </a:lstStyle>
          <a:p>
            <a:pPr/>
            <a:r>
              <a:t>position</a:t>
            </a:r>
          </a:p>
        </p:txBody>
      </p:sp>
      <p:sp>
        <p:nvSpPr>
          <p:cNvPr id="158" name="Biography for team member, highlighting their experience in their role and what motivates their work."/>
          <p:cNvSpPr txBox="1"/>
          <p:nvPr/>
        </p:nvSpPr>
        <p:spPr>
          <a:xfrm>
            <a:off x="12523076" y="8890379"/>
            <a:ext cx="4180782" cy="3212506"/>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lvl1pPr algn="l">
              <a:lnSpc>
                <a:spcPct val="140000"/>
              </a:lnSpc>
              <a:spcBef>
                <a:spcPts val="3000"/>
              </a:spcBef>
              <a:defRPr b="0" spc="126" sz="1800">
                <a:solidFill>
                  <a:srgbClr val="808080"/>
                </a:solidFill>
                <a:latin typeface="Helvetica"/>
                <a:ea typeface="Helvetica"/>
                <a:cs typeface="Helvetica"/>
                <a:sym typeface="Helvetica"/>
              </a:defRPr>
            </a:lvl1pPr>
          </a:lstStyle>
          <a:p>
            <a:pPr/>
            <a:r>
              <a:t>Biography for team member, highlighting their experience in their role and what motivates their work.</a:t>
            </a:r>
          </a:p>
        </p:txBody>
      </p:sp>
      <p:sp>
        <p:nvSpPr>
          <p:cNvPr id="159" name="First Last"/>
          <p:cNvSpPr txBox="1"/>
          <p:nvPr/>
        </p:nvSpPr>
        <p:spPr>
          <a:xfrm>
            <a:off x="17366009" y="7607679"/>
            <a:ext cx="4180782" cy="920354"/>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lvl1pPr>
              <a:lnSpc>
                <a:spcPct val="120000"/>
              </a:lnSpc>
              <a:spcBef>
                <a:spcPts val="3000"/>
              </a:spcBef>
              <a:defRPr b="0">
                <a:latin typeface="Helvetica"/>
                <a:ea typeface="Helvetica"/>
                <a:cs typeface="Helvetica"/>
                <a:sym typeface="Helvetica"/>
              </a:defRPr>
            </a:lvl1pPr>
          </a:lstStyle>
          <a:p>
            <a:pPr/>
            <a:r>
              <a:t>First Last</a:t>
            </a:r>
          </a:p>
        </p:txBody>
      </p:sp>
      <p:sp>
        <p:nvSpPr>
          <p:cNvPr id="160" name="position"/>
          <p:cNvSpPr txBox="1"/>
          <p:nvPr/>
        </p:nvSpPr>
        <p:spPr>
          <a:xfrm>
            <a:off x="17366009" y="8304410"/>
            <a:ext cx="4180782" cy="634009"/>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lvl1pPr>
              <a:lnSpc>
                <a:spcPct val="120000"/>
              </a:lnSpc>
              <a:spcBef>
                <a:spcPts val="3000"/>
              </a:spcBef>
              <a:defRPr b="0" cap="all" spc="140" sz="2000">
                <a:solidFill>
                  <a:srgbClr val="808080"/>
                </a:solidFill>
                <a:latin typeface="Helvetica"/>
                <a:ea typeface="Helvetica"/>
                <a:cs typeface="Helvetica"/>
                <a:sym typeface="Helvetica"/>
              </a:defRPr>
            </a:lvl1pPr>
          </a:lstStyle>
          <a:p>
            <a:pPr/>
            <a:r>
              <a:t>position</a:t>
            </a:r>
          </a:p>
        </p:txBody>
      </p:sp>
      <p:sp>
        <p:nvSpPr>
          <p:cNvPr id="161" name="Biography for team member, highlighting their experience in their role and what motivates their work."/>
          <p:cNvSpPr txBox="1"/>
          <p:nvPr/>
        </p:nvSpPr>
        <p:spPr>
          <a:xfrm>
            <a:off x="17366009" y="8890379"/>
            <a:ext cx="4180782" cy="3212506"/>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lvl1pPr algn="l">
              <a:lnSpc>
                <a:spcPct val="140000"/>
              </a:lnSpc>
              <a:spcBef>
                <a:spcPts val="3000"/>
              </a:spcBef>
              <a:defRPr b="0" spc="126" sz="1800">
                <a:solidFill>
                  <a:srgbClr val="808080"/>
                </a:solidFill>
                <a:latin typeface="Helvetica"/>
                <a:ea typeface="Helvetica"/>
                <a:cs typeface="Helvetica"/>
                <a:sym typeface="Helvetica"/>
              </a:defRPr>
            </a:lvl1pPr>
          </a:lstStyle>
          <a:p>
            <a:pPr/>
            <a:r>
              <a:t>Biography for team member, highlighting their experience in their role and what motivates their work.</a:t>
            </a:r>
          </a:p>
        </p:txBody>
      </p:sp>
    </p:spTree>
  </p:cSld>
  <p:clrMapOvr>
    <a:masterClrMapping/>
  </p:clrMapOvr>
  <p:transition xmlns:p14="http://schemas.microsoft.com/office/powerpoint/2010/main" spd="med" advClick="1"/>
</p:sld>
</file>

<file path=ppt/slides/slide1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63" name="Financial Overview  (ALT Slide)"/>
          <p:cNvSpPr txBox="1"/>
          <p:nvPr>
            <p:ph type="title"/>
          </p:nvPr>
        </p:nvSpPr>
        <p:spPr>
          <a:prstGeom prst="rect">
            <a:avLst/>
          </a:prstGeom>
        </p:spPr>
        <p:txBody>
          <a:bodyPr/>
          <a:lstStyle/>
          <a:p>
            <a:pPr/>
            <a:r>
              <a:t>Financial Overview </a:t>
            </a:r>
            <a:br/>
            <a:r>
              <a:t>(ALT Slide)</a:t>
            </a:r>
          </a:p>
        </p:txBody>
      </p:sp>
      <p:sp>
        <p:nvSpPr>
          <p:cNvPr id="164" name="What are the expected revenues, expenses, and EBITDA for the next three to five years.…"/>
          <p:cNvSpPr txBox="1"/>
          <p:nvPr>
            <p:ph type="body" idx="13"/>
          </p:nvPr>
        </p:nvSpPr>
        <p:spPr>
          <a:prstGeom prst="rect">
            <a:avLst/>
          </a:prstGeom>
        </p:spPr>
        <p:txBody>
          <a:bodyPr/>
          <a:lstStyle/>
          <a:p>
            <a:pPr/>
            <a:r>
              <a:t>What are the expected revenues, expenses, and EBITDA for the next three to five years. </a:t>
            </a:r>
          </a:p>
          <a:p>
            <a:pPr/>
            <a:r>
              <a:rPr b="1"/>
              <a:t>Key</a:t>
            </a:r>
            <a:r>
              <a:t>: What are the expected revenues, expenses, and EBITDA three years out? How long will this round’s cash last you? </a:t>
            </a:r>
          </a:p>
        </p:txBody>
      </p:sp>
      <p:sp>
        <p:nvSpPr>
          <p:cNvPr id="165" name="Slide Number"/>
          <p:cNvSpPr txBox="1"/>
          <p:nvPr>
            <p:ph type="sldNum" sz="quarter" idx="2"/>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166" name="Line"/>
          <p:cNvSpPr/>
          <p:nvPr/>
        </p:nvSpPr>
        <p:spPr>
          <a:xfrm flipV="1">
            <a:off x="13868399" y="1269999"/>
            <a:ext cx="1" cy="11176002"/>
          </a:xfrm>
          <a:prstGeom prst="line">
            <a:avLst/>
          </a:prstGeom>
          <a:ln w="38100">
            <a:solidFill>
              <a:srgbClr val="A5A4A4"/>
            </a:solidFill>
            <a:miter lim="400000"/>
          </a:ln>
        </p:spPr>
        <p:txBody>
          <a:bodyPr lIns="0" tIns="0" rIns="0" bIns="0" anchor="ctr"/>
          <a:lstStyle/>
          <a:p>
            <a:pPr>
              <a:defRPr b="0" sz="3200">
                <a:solidFill>
                  <a:srgbClr val="FFFFFF"/>
                </a:solidFill>
                <a:latin typeface="+mn-lt"/>
                <a:ea typeface="+mn-ea"/>
                <a:cs typeface="+mn-cs"/>
                <a:sym typeface="Helvetica Neue Medium"/>
              </a:defRPr>
            </a:pPr>
          </a:p>
        </p:txBody>
      </p:sp>
      <p:pic>
        <p:nvPicPr>
          <p:cNvPr id="167" name="v2Artboard 6 copy 3.png" descr="v2Artboard 6 copy 3.png"/>
          <p:cNvPicPr>
            <a:picLocks noChangeAspect="1"/>
          </p:cNvPicPr>
          <p:nvPr/>
        </p:nvPicPr>
        <p:blipFill>
          <a:blip r:embed="rId2">
            <a:extLst/>
          </a:blip>
          <a:stretch>
            <a:fillRect/>
          </a:stretch>
        </p:blipFill>
        <p:spPr>
          <a:xfrm>
            <a:off x="449904" y="1108670"/>
            <a:ext cx="13018022" cy="15125191"/>
          </a:xfrm>
          <a:prstGeom prst="rect">
            <a:avLst/>
          </a:prstGeom>
          <a:ln w="12700">
            <a:miter lim="400000"/>
          </a:ln>
        </p:spPr>
      </p:pic>
    </p:spTree>
  </p:cSld>
  <p:clrMapOvr>
    <a:masterClrMapping/>
  </p:clrMapOvr>
  <p:transition xmlns:p14="http://schemas.microsoft.com/office/powerpoint/2010/main" spd="med" advClick="1"/>
</p:sld>
</file>

<file path=ppt/slides/slide1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pic>
        <p:nvPicPr>
          <p:cNvPr id="169" name="Artboard 1 copy 2.png" descr="Artboard 1 copy 2.png"/>
          <p:cNvPicPr>
            <a:picLocks noChangeAspect="1"/>
          </p:cNvPicPr>
          <p:nvPr/>
        </p:nvPicPr>
        <p:blipFill>
          <a:blip r:embed="rId2">
            <a:extLst/>
          </a:blip>
          <a:stretch>
            <a:fillRect/>
          </a:stretch>
        </p:blipFill>
        <p:spPr>
          <a:xfrm>
            <a:off x="0" y="3570"/>
            <a:ext cx="24384000" cy="13708860"/>
          </a:xfrm>
          <a:prstGeom prst="rect">
            <a:avLst/>
          </a:prstGeom>
          <a:ln w="12700">
            <a:miter lim="400000"/>
          </a:ln>
        </p:spPr>
      </p:pic>
      <p:sp>
        <p:nvSpPr>
          <p:cNvPr id="170" name="funding"/>
          <p:cNvSpPr txBox="1"/>
          <p:nvPr>
            <p:ph type="title"/>
          </p:nvPr>
        </p:nvSpPr>
        <p:spPr>
          <a:prstGeom prst="rect">
            <a:avLst/>
          </a:prstGeom>
        </p:spPr>
        <p:txBody>
          <a:bodyPr/>
          <a:lstStyle/>
          <a:p>
            <a:pPr/>
            <a:r>
              <a:t>funding</a:t>
            </a:r>
          </a:p>
        </p:txBody>
      </p:sp>
      <p:sp>
        <p:nvSpPr>
          <p:cNvPr id="171" name="How much are you raising and how are you going to use this money? To grow a team, to support overhead, to expand?…"/>
          <p:cNvSpPr txBox="1"/>
          <p:nvPr>
            <p:ph type="body" idx="13"/>
          </p:nvPr>
        </p:nvSpPr>
        <p:spPr>
          <a:prstGeom prst="rect">
            <a:avLst/>
          </a:prstGeom>
        </p:spPr>
        <p:txBody>
          <a:bodyPr/>
          <a:lstStyle/>
          <a:p>
            <a:pPr/>
            <a:r>
              <a:t>How much are you raising and how are you going to use this money? To grow a team, to support overhead, to expand?</a:t>
            </a:r>
          </a:p>
          <a:p>
            <a:pPr/>
            <a:r>
              <a:rPr b="1"/>
              <a:t>Key</a:t>
            </a:r>
            <a:r>
              <a:t>: Also address how you have gotten to where you are now. How much have you raised thus far and from whom?</a:t>
            </a:r>
          </a:p>
        </p:txBody>
      </p:sp>
      <p:sp>
        <p:nvSpPr>
          <p:cNvPr id="172" name="Slide Number"/>
          <p:cNvSpPr txBox="1"/>
          <p:nvPr>
            <p:ph type="sldNum" sz="quarter" idx="2"/>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173" name="Line"/>
          <p:cNvSpPr/>
          <p:nvPr/>
        </p:nvSpPr>
        <p:spPr>
          <a:xfrm flipV="1">
            <a:off x="13868399" y="1269999"/>
            <a:ext cx="1" cy="11176002"/>
          </a:xfrm>
          <a:prstGeom prst="line">
            <a:avLst/>
          </a:prstGeom>
          <a:ln w="38100">
            <a:solidFill>
              <a:srgbClr val="A5A4A4"/>
            </a:solidFill>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174" name="300"/>
          <p:cNvSpPr txBox="1"/>
          <p:nvPr/>
        </p:nvSpPr>
        <p:spPr>
          <a:xfrm>
            <a:off x="1567953" y="1701006"/>
            <a:ext cx="11019633" cy="582424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b">
            <a:normAutofit fontScale="100000" lnSpcReduction="0"/>
          </a:bodyPr>
          <a:lstStyle>
            <a:lvl1pPr>
              <a:defRPr b="0" cap="all" sz="30000">
                <a:solidFill>
                  <a:srgbClr val="808080"/>
                </a:solidFill>
                <a:latin typeface="+mj-lt"/>
                <a:ea typeface="+mj-ea"/>
                <a:cs typeface="+mj-cs"/>
                <a:sym typeface="Montserrat Extra Bold"/>
              </a:defRPr>
            </a:lvl1pPr>
          </a:lstStyle>
          <a:p>
            <a:pPr/>
            <a:r>
              <a:t>300</a:t>
            </a:r>
          </a:p>
        </p:txBody>
      </p:sp>
      <p:sp>
        <p:nvSpPr>
          <p:cNvPr id="175" name="thousand"/>
          <p:cNvSpPr txBox="1"/>
          <p:nvPr/>
        </p:nvSpPr>
        <p:spPr>
          <a:xfrm>
            <a:off x="1567953" y="6675040"/>
            <a:ext cx="11019633" cy="295672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lvl1pPr>
              <a:defRPr b="0" cap="all" sz="10000">
                <a:solidFill>
                  <a:srgbClr val="808080"/>
                </a:solidFill>
                <a:latin typeface="+mj-lt"/>
                <a:ea typeface="+mj-ea"/>
                <a:cs typeface="+mj-cs"/>
                <a:sym typeface="Montserrat Extra Bold"/>
              </a:defRPr>
            </a:lvl1pPr>
          </a:lstStyle>
          <a:p>
            <a:pPr/>
            <a:r>
              <a:t>thousand</a:t>
            </a:r>
          </a:p>
        </p:txBody>
      </p:sp>
      <p:sp>
        <p:nvSpPr>
          <p:cNvPr id="176" name="(or any other amount) and what you will use the money for."/>
          <p:cNvSpPr txBox="1"/>
          <p:nvPr/>
        </p:nvSpPr>
        <p:spPr>
          <a:xfrm>
            <a:off x="3133526" y="8661400"/>
            <a:ext cx="7888487" cy="2956719"/>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lvl1pPr>
              <a:lnSpc>
                <a:spcPct val="120000"/>
              </a:lnSpc>
              <a:spcBef>
                <a:spcPts val="3000"/>
              </a:spcBef>
              <a:defRPr b="0" sz="3200">
                <a:latin typeface="Helvetica"/>
                <a:ea typeface="Helvetica"/>
                <a:cs typeface="Helvetica"/>
                <a:sym typeface="Helvetica"/>
              </a:defRPr>
            </a:lvl1pPr>
          </a:lstStyle>
          <a:p>
            <a:pPr/>
            <a:r>
              <a:t>(or any other amount) and what you will use the money for.</a:t>
            </a:r>
          </a:p>
        </p:txBody>
      </p:sp>
      <p:sp>
        <p:nvSpPr>
          <p:cNvPr id="177" name="$"/>
          <p:cNvSpPr txBox="1"/>
          <p:nvPr/>
        </p:nvSpPr>
        <p:spPr>
          <a:xfrm>
            <a:off x="1440953" y="3754040"/>
            <a:ext cx="1672433" cy="295672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b">
            <a:normAutofit fontScale="100000" lnSpcReduction="0"/>
          </a:bodyPr>
          <a:lstStyle>
            <a:lvl1pPr>
              <a:defRPr b="0" cap="all" sz="15000">
                <a:solidFill>
                  <a:srgbClr val="808080"/>
                </a:solidFill>
                <a:latin typeface="+mj-lt"/>
                <a:ea typeface="+mj-ea"/>
                <a:cs typeface="+mj-cs"/>
                <a:sym typeface="Montserrat Extra Bold"/>
              </a:defRPr>
            </a:lvl1pPr>
          </a:lstStyle>
          <a:p>
            <a:pPr/>
            <a:r>
              <a:t>$</a:t>
            </a:r>
          </a:p>
        </p:txBody>
      </p:sp>
    </p:spTree>
  </p:cSld>
  <p:clrMapOvr>
    <a:masterClrMapping/>
  </p:clrMapOvr>
  <p:transition xmlns:p14="http://schemas.microsoft.com/office/powerpoint/2010/main" spd="med" advClick="1"/>
</p:sld>
</file>

<file path=ppt/slides/slide1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79" name="thank you!"/>
          <p:cNvSpPr txBox="1"/>
          <p:nvPr>
            <p:ph type="title"/>
          </p:nvPr>
        </p:nvSpPr>
        <p:spPr>
          <a:xfrm>
            <a:off x="4061519" y="4658419"/>
            <a:ext cx="16260962" cy="3535562"/>
          </a:xfrm>
          <a:prstGeom prst="rect">
            <a:avLst/>
          </a:prstGeom>
        </p:spPr>
        <p:txBody>
          <a:bodyPr anchor="ctr"/>
          <a:lstStyle>
            <a:lvl1pPr algn="ctr"/>
          </a:lstStyle>
          <a:p>
            <a:pPr/>
            <a:r>
              <a:t>thank you!</a:t>
            </a:r>
          </a:p>
        </p:txBody>
      </p:sp>
      <p:sp>
        <p:nvSpPr>
          <p:cNvPr id="180" name="Slide Number"/>
          <p:cNvSpPr txBox="1"/>
          <p:nvPr>
            <p:ph type="sldNum" sz="quarter" idx="2"/>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1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82" name="sources"/>
          <p:cNvSpPr txBox="1"/>
          <p:nvPr>
            <p:ph type="title"/>
          </p:nvPr>
        </p:nvSpPr>
        <p:spPr>
          <a:prstGeom prst="rect">
            <a:avLst/>
          </a:prstGeom>
        </p:spPr>
        <p:txBody>
          <a:bodyPr/>
          <a:lstStyle/>
          <a:p>
            <a:pPr/>
            <a:r>
              <a:t>sources</a:t>
            </a:r>
          </a:p>
        </p:txBody>
      </p:sp>
      <p:sp>
        <p:nvSpPr>
          <p:cNvPr id="183" name="https://fi.co/insight/read-this-checklist-before-pitching-to-a-venture-capitalist  Author: David Teten, a Mentor for both the New York and Singapore Founder Institute Chapters…"/>
          <p:cNvSpPr txBox="1"/>
          <p:nvPr>
            <p:ph type="body" idx="13"/>
          </p:nvPr>
        </p:nvSpPr>
        <p:spPr>
          <a:xfrm>
            <a:off x="4061519" y="4902200"/>
            <a:ext cx="17562811" cy="7339906"/>
          </a:xfrm>
          <a:prstGeom prst="rect">
            <a:avLst/>
          </a:prstGeom>
        </p:spPr>
        <p:txBody>
          <a:bodyPr/>
          <a:lstStyle/>
          <a:p>
            <a:pPr>
              <a:defRPr sz="2600"/>
            </a:pPr>
            <a:r>
              <a:rPr u="sng">
                <a:hlinkClick r:id="rId2" invalidUrl="" action="" tgtFrame="" tooltip="" history="1" highlightClick="0" endSnd="0"/>
              </a:rPr>
              <a:t>https://fi.co/insight/read-this-checklist-before-pitching-to-a-venture-capitalist</a:t>
            </a:r>
            <a:r>
              <a:t> </a:t>
            </a:r>
            <a:br/>
            <a:r>
              <a:t>Author: David Teten, a Mentor for both the New York and Singapore Founder Institute Chapters</a:t>
            </a:r>
          </a:p>
          <a:p>
            <a:pPr>
              <a:defRPr sz="2600"/>
            </a:pPr>
            <a:r>
              <a:rPr u="sng">
                <a:hlinkClick r:id="rId3" invalidUrl="" action="" tgtFrame="" tooltip="" history="1" highlightClick="0" endSnd="0"/>
              </a:rPr>
              <a:t>https://fi.co/insight/creating-a-startup-pitch-deck-start-with-this-easy-to-use-template</a:t>
            </a:r>
            <a:r>
              <a:t> Author: Malcolm Lewis, a Mentor for the Orange County Founder Institute.</a:t>
            </a:r>
          </a:p>
          <a:p>
            <a:pPr>
              <a:defRPr sz="2600"/>
            </a:pPr>
            <a:r>
              <a:rPr u="sng">
                <a:hlinkClick r:id="rId4" invalidUrl="" action="" tgtFrame="" tooltip="" history="1" highlightClick="0" endSnd="0"/>
              </a:rPr>
              <a:t>https://fi.co/insight/these-are-the-4-most-important-pitch-deck-templates-you-need</a:t>
            </a:r>
            <a:r>
              <a:t> Author: Founder Institute</a:t>
            </a:r>
          </a:p>
        </p:txBody>
      </p:sp>
      <p:sp>
        <p:nvSpPr>
          <p:cNvPr id="184" name="Slide Number"/>
          <p:cNvSpPr txBox="1"/>
          <p:nvPr>
            <p:ph type="sldNum" sz="quarter" idx="2"/>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5" name="overview of your company"/>
          <p:cNvSpPr txBox="1"/>
          <p:nvPr>
            <p:ph type="title"/>
          </p:nvPr>
        </p:nvSpPr>
        <p:spPr>
          <a:prstGeom prst="rect">
            <a:avLst/>
          </a:prstGeom>
        </p:spPr>
        <p:txBody>
          <a:bodyPr/>
          <a:lstStyle/>
          <a:p>
            <a:pPr/>
            <a:r>
              <a:t>overview of your company</a:t>
            </a:r>
          </a:p>
        </p:txBody>
      </p:sp>
      <p:sp>
        <p:nvSpPr>
          <p:cNvPr id="56" name="This slide and pitch should address what you do, for who, so they can do what. As well as the contact information for the person pitching.…"/>
          <p:cNvSpPr txBox="1"/>
          <p:nvPr>
            <p:ph type="body" idx="13"/>
          </p:nvPr>
        </p:nvSpPr>
        <p:spPr>
          <a:prstGeom prst="rect">
            <a:avLst/>
          </a:prstGeom>
        </p:spPr>
        <p:txBody>
          <a:bodyPr/>
          <a:lstStyle/>
          <a:p>
            <a:pPr/>
            <a:r>
              <a:t>This slide and pitch should address what you do, for who, so they can do what. As well as the contact information for the person pitching. </a:t>
            </a:r>
          </a:p>
          <a:p>
            <a:pPr/>
            <a:r>
              <a:rPr b="1"/>
              <a:t>Key</a:t>
            </a:r>
            <a:r>
              <a:t>: Announce your big idea. The one thing you do better than anyone else. You have 10 seconds to engage your audience.</a:t>
            </a:r>
          </a:p>
        </p:txBody>
      </p:sp>
      <p:sp>
        <p:nvSpPr>
          <p:cNvPr id="57" name="Slide Number"/>
          <p:cNvSpPr txBox="1"/>
          <p:nvPr>
            <p:ph type="sldNum" sz="quarter" idx="2"/>
          </p:nvPr>
        </p:nvSpPr>
        <p:spPr>
          <a:xfrm>
            <a:off x="12050092" y="12640270"/>
            <a:ext cx="283816" cy="46990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58" name="First Last"/>
          <p:cNvSpPr txBox="1"/>
          <p:nvPr/>
        </p:nvSpPr>
        <p:spPr>
          <a:xfrm>
            <a:off x="4051481" y="9309479"/>
            <a:ext cx="7044235" cy="1073846"/>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lvl1pPr>
              <a:lnSpc>
                <a:spcPct val="120000"/>
              </a:lnSpc>
              <a:spcBef>
                <a:spcPts val="3000"/>
              </a:spcBef>
              <a:defRPr b="0" sz="5000">
                <a:latin typeface="Helvetica"/>
                <a:ea typeface="Helvetica"/>
                <a:cs typeface="Helvetica"/>
                <a:sym typeface="Helvetica"/>
              </a:defRPr>
            </a:lvl1pPr>
          </a:lstStyle>
          <a:p>
            <a:pPr/>
            <a:r>
              <a:t>First Last</a:t>
            </a:r>
          </a:p>
        </p:txBody>
      </p:sp>
      <p:sp>
        <p:nvSpPr>
          <p:cNvPr id="59" name="position"/>
          <p:cNvSpPr txBox="1"/>
          <p:nvPr/>
        </p:nvSpPr>
        <p:spPr>
          <a:xfrm>
            <a:off x="4137305" y="10439779"/>
            <a:ext cx="6872587" cy="634009"/>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lvl1pPr>
              <a:lnSpc>
                <a:spcPct val="120000"/>
              </a:lnSpc>
              <a:spcBef>
                <a:spcPts val="3000"/>
              </a:spcBef>
              <a:defRPr b="0" cap="all" spc="196" sz="2800">
                <a:solidFill>
                  <a:srgbClr val="808080"/>
                </a:solidFill>
                <a:latin typeface="Helvetica"/>
                <a:ea typeface="Helvetica"/>
                <a:cs typeface="Helvetica"/>
                <a:sym typeface="Helvetica"/>
              </a:defRPr>
            </a:lvl1pPr>
          </a:lstStyle>
          <a:p>
            <a:pPr/>
            <a:r>
              <a:t>position</a:t>
            </a:r>
          </a:p>
        </p:txBody>
      </p:sp>
      <p:sp>
        <p:nvSpPr>
          <p:cNvPr id="60" name="email@address.com"/>
          <p:cNvSpPr txBox="1"/>
          <p:nvPr/>
        </p:nvSpPr>
        <p:spPr>
          <a:xfrm>
            <a:off x="4137305" y="10973179"/>
            <a:ext cx="6872587" cy="634009"/>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lvl1pPr>
              <a:lnSpc>
                <a:spcPct val="120000"/>
              </a:lnSpc>
              <a:spcBef>
                <a:spcPts val="3000"/>
              </a:spcBef>
              <a:defRPr b="0" i="1" spc="196" sz="2800">
                <a:solidFill>
                  <a:srgbClr val="808080"/>
                </a:solidFill>
                <a:latin typeface="Helvetica"/>
                <a:ea typeface="Helvetica"/>
                <a:cs typeface="Helvetica"/>
                <a:sym typeface="Helvetica"/>
              </a:defRPr>
            </a:lvl1pPr>
          </a:lstStyle>
          <a:p>
            <a:pPr/>
            <a:r>
              <a:t>email@address.com</a:t>
            </a:r>
          </a:p>
        </p:txBody>
      </p:sp>
      <p:sp>
        <p:nvSpPr>
          <p:cNvPr id="61" name="Line"/>
          <p:cNvSpPr/>
          <p:nvPr/>
        </p:nvSpPr>
        <p:spPr>
          <a:xfrm flipV="1">
            <a:off x="12191999" y="9037138"/>
            <a:ext cx="1" cy="2663798"/>
          </a:xfrm>
          <a:prstGeom prst="line">
            <a:avLst/>
          </a:prstGeom>
          <a:ln w="38100">
            <a:solidFill>
              <a:srgbClr val="A5A4A4"/>
            </a:solidFill>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62" name="First Last"/>
          <p:cNvSpPr txBox="1"/>
          <p:nvPr/>
        </p:nvSpPr>
        <p:spPr>
          <a:xfrm>
            <a:off x="13288283" y="9309479"/>
            <a:ext cx="7044235" cy="1073846"/>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lvl1pPr>
              <a:lnSpc>
                <a:spcPct val="120000"/>
              </a:lnSpc>
              <a:spcBef>
                <a:spcPts val="3000"/>
              </a:spcBef>
              <a:defRPr b="0" sz="5000">
                <a:latin typeface="Helvetica"/>
                <a:ea typeface="Helvetica"/>
                <a:cs typeface="Helvetica"/>
                <a:sym typeface="Helvetica"/>
              </a:defRPr>
            </a:lvl1pPr>
          </a:lstStyle>
          <a:p>
            <a:pPr/>
            <a:r>
              <a:t>First Last</a:t>
            </a:r>
          </a:p>
        </p:txBody>
      </p:sp>
      <p:sp>
        <p:nvSpPr>
          <p:cNvPr id="63" name="position"/>
          <p:cNvSpPr txBox="1"/>
          <p:nvPr/>
        </p:nvSpPr>
        <p:spPr>
          <a:xfrm>
            <a:off x="13374107" y="10439779"/>
            <a:ext cx="6872586" cy="634009"/>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lvl1pPr>
              <a:lnSpc>
                <a:spcPct val="120000"/>
              </a:lnSpc>
              <a:spcBef>
                <a:spcPts val="3000"/>
              </a:spcBef>
              <a:defRPr b="0" cap="all" spc="196" sz="2800">
                <a:solidFill>
                  <a:srgbClr val="808080"/>
                </a:solidFill>
                <a:latin typeface="Helvetica"/>
                <a:ea typeface="Helvetica"/>
                <a:cs typeface="Helvetica"/>
                <a:sym typeface="Helvetica"/>
              </a:defRPr>
            </a:lvl1pPr>
          </a:lstStyle>
          <a:p>
            <a:pPr/>
            <a:r>
              <a:t>position</a:t>
            </a:r>
          </a:p>
        </p:txBody>
      </p:sp>
      <p:sp>
        <p:nvSpPr>
          <p:cNvPr id="64" name="email@address.com"/>
          <p:cNvSpPr txBox="1"/>
          <p:nvPr/>
        </p:nvSpPr>
        <p:spPr>
          <a:xfrm>
            <a:off x="13374107" y="10973179"/>
            <a:ext cx="6872586" cy="634009"/>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lvl1pPr>
              <a:lnSpc>
                <a:spcPct val="120000"/>
              </a:lnSpc>
              <a:spcBef>
                <a:spcPts val="3000"/>
              </a:spcBef>
              <a:defRPr b="0" i="1" spc="196" sz="2800">
                <a:solidFill>
                  <a:srgbClr val="808080"/>
                </a:solidFill>
                <a:latin typeface="Helvetica"/>
                <a:ea typeface="Helvetica"/>
                <a:cs typeface="Helvetica"/>
                <a:sym typeface="Helvetica"/>
              </a:defRPr>
            </a:lvl1pPr>
          </a:lstStyle>
          <a:p>
            <a:pPr/>
            <a:r>
              <a:t>email@address.com</a:t>
            </a:r>
          </a:p>
        </p:txBody>
      </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pic>
        <p:nvPicPr>
          <p:cNvPr id="66" name="Artboard 1 copy.png" descr="Artboard 1 copy.png"/>
          <p:cNvPicPr>
            <a:picLocks noChangeAspect="1"/>
          </p:cNvPicPr>
          <p:nvPr/>
        </p:nvPicPr>
        <p:blipFill>
          <a:blip r:embed="rId2">
            <a:extLst/>
          </a:blip>
          <a:stretch>
            <a:fillRect/>
          </a:stretch>
        </p:blipFill>
        <p:spPr>
          <a:xfrm>
            <a:off x="0" y="3570"/>
            <a:ext cx="24384000" cy="13708860"/>
          </a:xfrm>
          <a:prstGeom prst="rect">
            <a:avLst/>
          </a:prstGeom>
          <a:ln w="12700">
            <a:miter lim="400000"/>
          </a:ln>
        </p:spPr>
      </p:pic>
      <p:sp>
        <p:nvSpPr>
          <p:cNvPr id="67" name="problem"/>
          <p:cNvSpPr txBox="1"/>
          <p:nvPr>
            <p:ph type="title"/>
          </p:nvPr>
        </p:nvSpPr>
        <p:spPr>
          <a:prstGeom prst="rect">
            <a:avLst/>
          </a:prstGeom>
        </p:spPr>
        <p:txBody>
          <a:bodyPr/>
          <a:lstStyle/>
          <a:p>
            <a:pPr/>
            <a:r>
              <a:t>problem</a:t>
            </a:r>
          </a:p>
        </p:txBody>
      </p:sp>
      <p:sp>
        <p:nvSpPr>
          <p:cNvPr id="68" name="The problem you solve, who you solve it for, and the reasons why your target customer/users are frustrated with current solutions."/>
          <p:cNvSpPr txBox="1"/>
          <p:nvPr>
            <p:ph type="body" idx="13"/>
          </p:nvPr>
        </p:nvSpPr>
        <p:spPr>
          <a:prstGeom prst="rect">
            <a:avLst/>
          </a:prstGeom>
        </p:spPr>
        <p:txBody>
          <a:bodyPr/>
          <a:lstStyle/>
          <a:p>
            <a:pPr/>
            <a:r>
              <a:t>The problem you solve, who you solve it for, and the reasons why your target customer/users are frustrated with current solutions.</a:t>
            </a:r>
          </a:p>
        </p:txBody>
      </p:sp>
      <p:sp>
        <p:nvSpPr>
          <p:cNvPr id="69" name="Slide Number"/>
          <p:cNvSpPr txBox="1"/>
          <p:nvPr>
            <p:ph type="sldNum" sz="quarter" idx="2"/>
          </p:nvPr>
        </p:nvSpPr>
        <p:spPr>
          <a:xfrm>
            <a:off x="12050092" y="12640270"/>
            <a:ext cx="283816" cy="46990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pic>
        <p:nvPicPr>
          <p:cNvPr id="71" name="Artboard 1.png" descr="Artboard 1.png"/>
          <p:cNvPicPr>
            <a:picLocks noChangeAspect="1"/>
          </p:cNvPicPr>
          <p:nvPr/>
        </p:nvPicPr>
        <p:blipFill>
          <a:blip r:embed="rId2">
            <a:extLst/>
          </a:blip>
          <a:stretch>
            <a:fillRect/>
          </a:stretch>
        </p:blipFill>
        <p:spPr>
          <a:xfrm>
            <a:off x="0" y="0"/>
            <a:ext cx="24384000" cy="13716000"/>
          </a:xfrm>
          <a:prstGeom prst="rect">
            <a:avLst/>
          </a:prstGeom>
          <a:ln w="12700">
            <a:miter lim="400000"/>
          </a:ln>
        </p:spPr>
      </p:pic>
      <p:sp>
        <p:nvSpPr>
          <p:cNvPr id="72" name="solution"/>
          <p:cNvSpPr txBox="1"/>
          <p:nvPr>
            <p:ph type="title"/>
          </p:nvPr>
        </p:nvSpPr>
        <p:spPr>
          <a:prstGeom prst="rect">
            <a:avLst/>
          </a:prstGeom>
        </p:spPr>
        <p:txBody>
          <a:bodyPr/>
          <a:lstStyle/>
          <a:p>
            <a:pPr/>
            <a:r>
              <a:t>solution</a:t>
            </a:r>
          </a:p>
        </p:txBody>
      </p:sp>
      <p:sp>
        <p:nvSpPr>
          <p:cNvPr id="73" name="Your value proposition: how you solve this problem faster, cheaper, smarter.…"/>
          <p:cNvSpPr txBox="1"/>
          <p:nvPr>
            <p:ph type="body" idx="13"/>
          </p:nvPr>
        </p:nvSpPr>
        <p:spPr>
          <a:prstGeom prst="rect">
            <a:avLst/>
          </a:prstGeom>
        </p:spPr>
        <p:txBody>
          <a:bodyPr/>
          <a:lstStyle/>
          <a:p>
            <a:pPr/>
            <a:r>
              <a:t>Your value proposition: how you solve this problem faster, cheaper, smarter. </a:t>
            </a:r>
          </a:p>
          <a:p>
            <a:pPr/>
            <a:r>
              <a:rPr b="1"/>
              <a:t>Key</a:t>
            </a:r>
            <a:r>
              <a:t>: What are the benefits to your solution over others available?</a:t>
            </a:r>
          </a:p>
        </p:txBody>
      </p:sp>
      <p:sp>
        <p:nvSpPr>
          <p:cNvPr id="74" name="Slide Number"/>
          <p:cNvSpPr txBox="1"/>
          <p:nvPr>
            <p:ph type="sldNum" sz="quarter" idx="2"/>
          </p:nvPr>
        </p:nvSpPr>
        <p:spPr>
          <a:xfrm>
            <a:off x="12050092" y="12640270"/>
            <a:ext cx="283816" cy="46990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76" name="demo or mockup"/>
          <p:cNvSpPr txBox="1"/>
          <p:nvPr>
            <p:ph type="title"/>
          </p:nvPr>
        </p:nvSpPr>
        <p:spPr>
          <a:prstGeom prst="rect">
            <a:avLst/>
          </a:prstGeom>
        </p:spPr>
        <p:txBody>
          <a:bodyPr/>
          <a:lstStyle/>
          <a:p>
            <a:pPr/>
            <a:r>
              <a:t>demo or mockup</a:t>
            </a:r>
          </a:p>
        </p:txBody>
      </p:sp>
      <p:sp>
        <p:nvSpPr>
          <p:cNvPr id="77" name="We almost always require a demo, or at least a mockup.…"/>
          <p:cNvSpPr txBox="1"/>
          <p:nvPr>
            <p:ph type="body" idx="13"/>
          </p:nvPr>
        </p:nvSpPr>
        <p:spPr>
          <a:prstGeom prst="rect">
            <a:avLst/>
          </a:prstGeom>
        </p:spPr>
        <p:txBody>
          <a:bodyPr/>
          <a:lstStyle/>
          <a:p>
            <a:pPr/>
            <a:r>
              <a:t>We almost always require a demo, or at least a mockup.</a:t>
            </a:r>
          </a:p>
          <a:p>
            <a:pPr/>
            <a:r>
              <a:rPr b="1"/>
              <a:t>Key:</a:t>
            </a:r>
            <a:r>
              <a:t> Show your product and how it works in three simple steps.</a:t>
            </a:r>
          </a:p>
        </p:txBody>
      </p:sp>
      <p:sp>
        <p:nvSpPr>
          <p:cNvPr id="78" name="Slide Number"/>
          <p:cNvSpPr txBox="1"/>
          <p:nvPr>
            <p:ph type="sldNum" sz="quarter" idx="2"/>
          </p:nvPr>
        </p:nvSpPr>
        <p:spPr>
          <a:xfrm>
            <a:off x="12050092" y="12640270"/>
            <a:ext cx="283816" cy="46990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79" name="Line"/>
          <p:cNvSpPr/>
          <p:nvPr/>
        </p:nvSpPr>
        <p:spPr>
          <a:xfrm flipV="1">
            <a:off x="13868399" y="1269999"/>
            <a:ext cx="1" cy="11176002"/>
          </a:xfrm>
          <a:prstGeom prst="line">
            <a:avLst/>
          </a:prstGeom>
          <a:ln w="38100">
            <a:solidFill>
              <a:srgbClr val="A5A4A4"/>
            </a:solidFill>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80" name="1"/>
          <p:cNvSpPr txBox="1"/>
          <p:nvPr/>
        </p:nvSpPr>
        <p:spPr>
          <a:xfrm>
            <a:off x="2394446" y="2590800"/>
            <a:ext cx="953195" cy="943769"/>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lvl1pPr>
              <a:lnSpc>
                <a:spcPct val="120000"/>
              </a:lnSpc>
              <a:spcBef>
                <a:spcPts val="3000"/>
              </a:spcBef>
              <a:defRPr sz="3100">
                <a:latin typeface="Helvetica"/>
                <a:ea typeface="Helvetica"/>
                <a:cs typeface="Helvetica"/>
                <a:sym typeface="Helvetica"/>
              </a:defRPr>
            </a:lvl1pPr>
          </a:lstStyle>
          <a:p>
            <a:pPr/>
            <a:r>
              <a:t>1</a:t>
            </a:r>
          </a:p>
        </p:txBody>
      </p:sp>
      <p:sp>
        <p:nvSpPr>
          <p:cNvPr id="81" name="2"/>
          <p:cNvSpPr txBox="1"/>
          <p:nvPr/>
        </p:nvSpPr>
        <p:spPr>
          <a:xfrm>
            <a:off x="6572746" y="2590800"/>
            <a:ext cx="953195" cy="943769"/>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lvl1pPr>
              <a:lnSpc>
                <a:spcPct val="120000"/>
              </a:lnSpc>
              <a:spcBef>
                <a:spcPts val="3000"/>
              </a:spcBef>
              <a:defRPr sz="3100">
                <a:latin typeface="Helvetica"/>
                <a:ea typeface="Helvetica"/>
                <a:cs typeface="Helvetica"/>
                <a:sym typeface="Helvetica"/>
              </a:defRPr>
            </a:lvl1pPr>
          </a:lstStyle>
          <a:p>
            <a:pPr/>
            <a:r>
              <a:t>2</a:t>
            </a:r>
          </a:p>
        </p:txBody>
      </p:sp>
      <p:sp>
        <p:nvSpPr>
          <p:cNvPr id="82" name="3"/>
          <p:cNvSpPr txBox="1"/>
          <p:nvPr/>
        </p:nvSpPr>
        <p:spPr>
          <a:xfrm>
            <a:off x="10751046" y="2590800"/>
            <a:ext cx="953195" cy="943769"/>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lvl1pPr>
              <a:lnSpc>
                <a:spcPct val="120000"/>
              </a:lnSpc>
              <a:spcBef>
                <a:spcPts val="3000"/>
              </a:spcBef>
              <a:defRPr sz="3100">
                <a:latin typeface="Helvetica"/>
                <a:ea typeface="Helvetica"/>
                <a:cs typeface="Helvetica"/>
                <a:sym typeface="Helvetica"/>
              </a:defRPr>
            </a:lvl1pPr>
          </a:lstStyle>
          <a:p>
            <a:pPr/>
            <a:r>
              <a:t>3</a:t>
            </a:r>
          </a:p>
        </p:txBody>
      </p:sp>
      <p:sp>
        <p:nvSpPr>
          <p:cNvPr id="83" name="Description of first step. (Replace us with your own graphics!)"/>
          <p:cNvSpPr txBox="1"/>
          <p:nvPr/>
        </p:nvSpPr>
        <p:spPr>
          <a:xfrm>
            <a:off x="1150143" y="10083800"/>
            <a:ext cx="3441800" cy="1716088"/>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lvl1pPr>
              <a:spcBef>
                <a:spcPts val="2600"/>
              </a:spcBef>
              <a:defRPr b="0" sz="2600">
                <a:latin typeface="Helvetica"/>
                <a:ea typeface="Helvetica"/>
                <a:cs typeface="Helvetica"/>
                <a:sym typeface="Helvetica"/>
              </a:defRPr>
            </a:lvl1pPr>
          </a:lstStyle>
          <a:p>
            <a:pPr/>
            <a:r>
              <a:t>Description of first step. (Replace us with your own graphics!)</a:t>
            </a:r>
          </a:p>
        </p:txBody>
      </p:sp>
      <p:sp>
        <p:nvSpPr>
          <p:cNvPr id="84" name="Description of second step."/>
          <p:cNvSpPr txBox="1"/>
          <p:nvPr/>
        </p:nvSpPr>
        <p:spPr>
          <a:xfrm>
            <a:off x="5328443" y="10083800"/>
            <a:ext cx="3441800" cy="1716088"/>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lvl1pPr>
              <a:spcBef>
                <a:spcPts val="2600"/>
              </a:spcBef>
              <a:defRPr b="0" sz="2600">
                <a:latin typeface="Helvetica"/>
                <a:ea typeface="Helvetica"/>
                <a:cs typeface="Helvetica"/>
                <a:sym typeface="Helvetica"/>
              </a:defRPr>
            </a:lvl1pPr>
          </a:lstStyle>
          <a:p>
            <a:pPr/>
            <a:r>
              <a:t>Description of second step.</a:t>
            </a:r>
          </a:p>
        </p:txBody>
      </p:sp>
      <p:sp>
        <p:nvSpPr>
          <p:cNvPr id="85" name="Description of third step."/>
          <p:cNvSpPr txBox="1"/>
          <p:nvPr/>
        </p:nvSpPr>
        <p:spPr>
          <a:xfrm>
            <a:off x="9506743" y="10083800"/>
            <a:ext cx="3441800" cy="1716088"/>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lvl1pPr>
              <a:spcBef>
                <a:spcPts val="2600"/>
              </a:spcBef>
              <a:defRPr b="0" sz="2600">
                <a:latin typeface="Helvetica"/>
                <a:ea typeface="Helvetica"/>
                <a:cs typeface="Helvetica"/>
                <a:sym typeface="Helvetica"/>
              </a:defRPr>
            </a:lvl1pPr>
          </a:lstStyle>
          <a:p>
            <a:pPr/>
            <a:r>
              <a:t>Description of third step.</a:t>
            </a:r>
          </a:p>
        </p:txBody>
      </p:sp>
      <p:pic>
        <p:nvPicPr>
          <p:cNvPr id="86" name="stepsArtboard 3 copy 2.png" descr="stepsArtboard 3 copy 2.png"/>
          <p:cNvPicPr>
            <a:picLocks noChangeAspect="1"/>
          </p:cNvPicPr>
          <p:nvPr/>
        </p:nvPicPr>
        <p:blipFill>
          <a:blip r:embed="rId2">
            <a:extLst/>
          </a:blip>
          <a:srcRect l="0" t="0" r="14609" b="0"/>
          <a:stretch>
            <a:fillRect/>
          </a:stretch>
        </p:blipFill>
        <p:spPr>
          <a:xfrm>
            <a:off x="10751046" y="3149055"/>
            <a:ext cx="3111862" cy="7034824"/>
          </a:xfrm>
          <a:prstGeom prst="rect">
            <a:avLst/>
          </a:prstGeom>
          <a:ln w="12700">
            <a:miter lim="400000"/>
          </a:ln>
        </p:spPr>
      </p:pic>
      <p:pic>
        <p:nvPicPr>
          <p:cNvPr id="87" name="stepsArtboard 3 copy.png" descr="stepsArtboard 3 copy.png"/>
          <p:cNvPicPr>
            <a:picLocks noChangeAspect="1"/>
          </p:cNvPicPr>
          <p:nvPr/>
        </p:nvPicPr>
        <p:blipFill>
          <a:blip r:embed="rId3">
            <a:extLst/>
          </a:blip>
          <a:stretch>
            <a:fillRect/>
          </a:stretch>
        </p:blipFill>
        <p:spPr>
          <a:xfrm>
            <a:off x="5642886" y="3149055"/>
            <a:ext cx="3355957" cy="7034824"/>
          </a:xfrm>
          <a:prstGeom prst="rect">
            <a:avLst/>
          </a:prstGeom>
          <a:ln w="12700">
            <a:miter lim="400000"/>
          </a:ln>
        </p:spPr>
      </p:pic>
      <p:pic>
        <p:nvPicPr>
          <p:cNvPr id="88" name="stepsArtboard 3.png" descr="stepsArtboard 3.png"/>
          <p:cNvPicPr>
            <a:picLocks noChangeAspect="1"/>
          </p:cNvPicPr>
          <p:nvPr/>
        </p:nvPicPr>
        <p:blipFill>
          <a:blip r:embed="rId4">
            <a:extLst/>
          </a:blip>
          <a:stretch>
            <a:fillRect/>
          </a:stretch>
        </p:blipFill>
        <p:spPr>
          <a:xfrm>
            <a:off x="1383177" y="3033730"/>
            <a:ext cx="3344426" cy="7034824"/>
          </a:xfrm>
          <a:prstGeom prst="rect">
            <a:avLst/>
          </a:prstGeom>
          <a:ln w="12700">
            <a:miter lim="400000"/>
          </a:ln>
        </p:spPr>
      </p:pic>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90" name="traction"/>
          <p:cNvSpPr txBox="1"/>
          <p:nvPr>
            <p:ph type="title"/>
          </p:nvPr>
        </p:nvSpPr>
        <p:spPr>
          <a:prstGeom prst="rect">
            <a:avLst/>
          </a:prstGeom>
        </p:spPr>
        <p:txBody>
          <a:bodyPr/>
          <a:lstStyle/>
          <a:p>
            <a:pPr/>
            <a:r>
              <a:t>traction</a:t>
            </a:r>
          </a:p>
        </p:txBody>
      </p:sp>
      <p:sp>
        <p:nvSpPr>
          <p:cNvPr id="91" name="Tangible proof that your customers love your product and are happy to pay for it.…"/>
          <p:cNvSpPr txBox="1"/>
          <p:nvPr>
            <p:ph type="body" idx="13"/>
          </p:nvPr>
        </p:nvSpPr>
        <p:spPr>
          <a:prstGeom prst="rect">
            <a:avLst/>
          </a:prstGeom>
        </p:spPr>
        <p:txBody>
          <a:bodyPr/>
          <a:lstStyle/>
          <a:p>
            <a:pPr/>
            <a:r>
              <a:t>Tangible proof that your customers love your product and are happy to pay for it. </a:t>
            </a:r>
          </a:p>
          <a:p>
            <a:pPr/>
            <a:r>
              <a:rPr b="1"/>
              <a:t>Key</a:t>
            </a:r>
            <a:r>
              <a:t>: Must show improvement overtime. </a:t>
            </a:r>
          </a:p>
        </p:txBody>
      </p:sp>
      <p:sp>
        <p:nvSpPr>
          <p:cNvPr id="92" name="Slide Number"/>
          <p:cNvSpPr txBox="1"/>
          <p:nvPr>
            <p:ph type="sldNum" sz="quarter" idx="2"/>
          </p:nvPr>
        </p:nvSpPr>
        <p:spPr>
          <a:xfrm>
            <a:off x="12050092" y="12640270"/>
            <a:ext cx="283816" cy="46990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93" name="Line"/>
          <p:cNvSpPr/>
          <p:nvPr/>
        </p:nvSpPr>
        <p:spPr>
          <a:xfrm flipV="1">
            <a:off x="13868399" y="1269999"/>
            <a:ext cx="1" cy="11176002"/>
          </a:xfrm>
          <a:prstGeom prst="line">
            <a:avLst/>
          </a:prstGeom>
          <a:ln w="38100">
            <a:solidFill>
              <a:srgbClr val="A5A4A4"/>
            </a:solidFill>
            <a:miter lim="400000"/>
          </a:ln>
        </p:spPr>
        <p:txBody>
          <a:bodyPr lIns="0" tIns="0" rIns="0" bIns="0" anchor="ctr"/>
          <a:lstStyle/>
          <a:p>
            <a:pPr>
              <a:defRPr b="0" sz="3200">
                <a:solidFill>
                  <a:srgbClr val="FFFFFF"/>
                </a:solidFill>
                <a:latin typeface="+mn-lt"/>
                <a:ea typeface="+mn-ea"/>
                <a:cs typeface="+mn-cs"/>
                <a:sym typeface="Helvetica Neue Medium"/>
              </a:defRPr>
            </a:pPr>
          </a:p>
        </p:txBody>
      </p:sp>
      <p:pic>
        <p:nvPicPr>
          <p:cNvPr id="94" name="v2Artboard 6 copy.png" descr="v2Artboard 6 copy.png"/>
          <p:cNvPicPr>
            <a:picLocks noChangeAspect="1"/>
          </p:cNvPicPr>
          <p:nvPr/>
        </p:nvPicPr>
        <p:blipFill>
          <a:blip r:embed="rId2">
            <a:extLst/>
          </a:blip>
          <a:stretch>
            <a:fillRect/>
          </a:stretch>
        </p:blipFill>
        <p:spPr>
          <a:xfrm>
            <a:off x="398889" y="1401020"/>
            <a:ext cx="13155879" cy="10160165"/>
          </a:xfrm>
          <a:prstGeom prst="rect">
            <a:avLst/>
          </a:prstGeom>
          <a:ln w="12700">
            <a:miter lim="400000"/>
          </a:ln>
        </p:spPr>
      </p:pic>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pic>
        <p:nvPicPr>
          <p:cNvPr id="96" name="Artboard 1 copy 4.png" descr="Artboard 1 copy 4.png"/>
          <p:cNvPicPr>
            <a:picLocks noChangeAspect="1"/>
          </p:cNvPicPr>
          <p:nvPr/>
        </p:nvPicPr>
        <p:blipFill>
          <a:blip r:embed="rId2">
            <a:extLst/>
          </a:blip>
          <a:stretch>
            <a:fillRect/>
          </a:stretch>
        </p:blipFill>
        <p:spPr>
          <a:xfrm>
            <a:off x="4934" y="0"/>
            <a:ext cx="24374132" cy="13716000"/>
          </a:xfrm>
          <a:prstGeom prst="rect">
            <a:avLst/>
          </a:prstGeom>
          <a:ln w="12700">
            <a:miter lim="400000"/>
          </a:ln>
        </p:spPr>
      </p:pic>
      <p:sp>
        <p:nvSpPr>
          <p:cNvPr id="97" name="Business Model"/>
          <p:cNvSpPr txBox="1"/>
          <p:nvPr>
            <p:ph type="title"/>
          </p:nvPr>
        </p:nvSpPr>
        <p:spPr>
          <a:prstGeom prst="rect">
            <a:avLst/>
          </a:prstGeom>
        </p:spPr>
        <p:txBody>
          <a:bodyPr/>
          <a:lstStyle/>
          <a:p>
            <a:pPr/>
            <a:r>
              <a:t>Business Model</a:t>
            </a:r>
          </a:p>
        </p:txBody>
      </p:sp>
      <p:sp>
        <p:nvSpPr>
          <p:cNvPr id="98" name="How do you make money? Who pays, how much, from where?"/>
          <p:cNvSpPr txBox="1"/>
          <p:nvPr>
            <p:ph type="body" idx="13"/>
          </p:nvPr>
        </p:nvSpPr>
        <p:spPr>
          <a:prstGeom prst="rect">
            <a:avLst/>
          </a:prstGeom>
        </p:spPr>
        <p:txBody>
          <a:bodyPr/>
          <a:lstStyle/>
          <a:p>
            <a:pPr/>
            <a:r>
              <a:t>How do you make money? Who pays, how much, from where?</a:t>
            </a:r>
          </a:p>
        </p:txBody>
      </p:sp>
      <p:sp>
        <p:nvSpPr>
          <p:cNvPr id="99" name="Slide Number"/>
          <p:cNvSpPr txBox="1"/>
          <p:nvPr>
            <p:ph type="sldNum" sz="quarter" idx="2"/>
          </p:nvPr>
        </p:nvSpPr>
        <p:spPr>
          <a:xfrm>
            <a:off x="12050092" y="12640270"/>
            <a:ext cx="283816" cy="46990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pic>
        <p:nvPicPr>
          <p:cNvPr id="101" name="Artboard 1 copy 5.png" descr="Artboard 1 copy 5.png"/>
          <p:cNvPicPr>
            <a:picLocks noChangeAspect="1"/>
          </p:cNvPicPr>
          <p:nvPr/>
        </p:nvPicPr>
        <p:blipFill>
          <a:blip r:embed="rId2">
            <a:extLst/>
          </a:blip>
          <a:stretch>
            <a:fillRect/>
          </a:stretch>
        </p:blipFill>
        <p:spPr>
          <a:xfrm>
            <a:off x="4934" y="0"/>
            <a:ext cx="24374132" cy="13716000"/>
          </a:xfrm>
          <a:prstGeom prst="rect">
            <a:avLst/>
          </a:prstGeom>
          <a:ln w="12700">
            <a:miter lim="400000"/>
          </a:ln>
        </p:spPr>
      </p:pic>
      <p:sp>
        <p:nvSpPr>
          <p:cNvPr id="102" name="market"/>
          <p:cNvSpPr txBox="1"/>
          <p:nvPr>
            <p:ph type="title"/>
          </p:nvPr>
        </p:nvSpPr>
        <p:spPr>
          <a:prstGeom prst="rect">
            <a:avLst/>
          </a:prstGeom>
        </p:spPr>
        <p:txBody>
          <a:bodyPr/>
          <a:lstStyle/>
          <a:p>
            <a:pPr/>
            <a:r>
              <a:t>market</a:t>
            </a:r>
          </a:p>
        </p:txBody>
      </p:sp>
      <p:sp>
        <p:nvSpPr>
          <p:cNvPr id="103" name="What is the problem, why does it exist, and how big is the opportunity?…"/>
          <p:cNvSpPr txBox="1"/>
          <p:nvPr>
            <p:ph type="body" idx="13"/>
          </p:nvPr>
        </p:nvSpPr>
        <p:spPr>
          <a:prstGeom prst="rect">
            <a:avLst/>
          </a:prstGeom>
        </p:spPr>
        <p:txBody>
          <a:bodyPr/>
          <a:lstStyle/>
          <a:p>
            <a:pPr/>
            <a:r>
              <a:t>What is the problem, why does it exist, and how big is the opportunity?</a:t>
            </a:r>
          </a:p>
          <a:p>
            <a:pPr/>
            <a:r>
              <a:rPr b="1"/>
              <a:t>Key</a:t>
            </a:r>
            <a:r>
              <a:t>: How much money could you make if you dominate your target market?</a:t>
            </a:r>
          </a:p>
        </p:txBody>
      </p:sp>
      <p:sp>
        <p:nvSpPr>
          <p:cNvPr id="104" name="Slide Number"/>
          <p:cNvSpPr txBox="1"/>
          <p:nvPr>
            <p:ph type="sldNum" sz="quarter" idx="2"/>
          </p:nvPr>
        </p:nvSpPr>
        <p:spPr>
          <a:xfrm>
            <a:off x="12050092" y="12640270"/>
            <a:ext cx="283816" cy="46990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105" name="Line"/>
          <p:cNvSpPr/>
          <p:nvPr/>
        </p:nvSpPr>
        <p:spPr>
          <a:xfrm flipV="1">
            <a:off x="13868399" y="1269999"/>
            <a:ext cx="1" cy="11176002"/>
          </a:xfrm>
          <a:prstGeom prst="line">
            <a:avLst/>
          </a:prstGeom>
          <a:ln w="38100">
            <a:solidFill>
              <a:srgbClr val="A5A4A4"/>
            </a:solidFill>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106" name="300"/>
          <p:cNvSpPr txBox="1"/>
          <p:nvPr/>
        </p:nvSpPr>
        <p:spPr>
          <a:xfrm>
            <a:off x="1567953" y="1142206"/>
            <a:ext cx="11019633" cy="582424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b">
            <a:normAutofit fontScale="100000" lnSpcReduction="0"/>
          </a:bodyPr>
          <a:lstStyle>
            <a:lvl1pPr>
              <a:defRPr b="0" cap="all" sz="30000">
                <a:solidFill>
                  <a:srgbClr val="808080"/>
                </a:solidFill>
                <a:latin typeface="+mj-lt"/>
                <a:ea typeface="+mj-ea"/>
                <a:cs typeface="+mj-cs"/>
                <a:sym typeface="Montserrat Extra Bold"/>
              </a:defRPr>
            </a:lvl1pPr>
          </a:lstStyle>
          <a:p>
            <a:pPr/>
            <a:r>
              <a:t>300</a:t>
            </a:r>
          </a:p>
        </p:txBody>
      </p:sp>
      <p:sp>
        <p:nvSpPr>
          <p:cNvPr id="107" name="thousand"/>
          <p:cNvSpPr txBox="1"/>
          <p:nvPr/>
        </p:nvSpPr>
        <p:spPr>
          <a:xfrm>
            <a:off x="1567953" y="6116240"/>
            <a:ext cx="11019633" cy="295672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lvl1pPr>
              <a:defRPr b="0" cap="all" sz="10000">
                <a:solidFill>
                  <a:srgbClr val="808080"/>
                </a:solidFill>
                <a:latin typeface="+mj-lt"/>
                <a:ea typeface="+mj-ea"/>
                <a:cs typeface="+mj-cs"/>
                <a:sym typeface="Montserrat Extra Bold"/>
              </a:defRPr>
            </a:lvl1pPr>
          </a:lstStyle>
          <a:p>
            <a:pPr/>
            <a:r>
              <a:t>thousand</a:t>
            </a:r>
          </a:p>
        </p:txBody>
      </p:sp>
      <p:sp>
        <p:nvSpPr>
          <p:cNvPr id="108" name="of a really eye-catching statistic along with a description of how it validates your solution."/>
          <p:cNvSpPr txBox="1"/>
          <p:nvPr/>
        </p:nvSpPr>
        <p:spPr>
          <a:xfrm>
            <a:off x="3133526" y="8102600"/>
            <a:ext cx="7888487" cy="2956719"/>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lvl1pPr>
              <a:lnSpc>
                <a:spcPct val="120000"/>
              </a:lnSpc>
              <a:spcBef>
                <a:spcPts val="3000"/>
              </a:spcBef>
              <a:defRPr b="0" sz="3200">
                <a:latin typeface="Helvetica"/>
                <a:ea typeface="Helvetica"/>
                <a:cs typeface="Helvetica"/>
                <a:sym typeface="Helvetica"/>
              </a:defRPr>
            </a:lvl1pPr>
          </a:lstStyle>
          <a:p>
            <a:pPr/>
            <a:r>
              <a:t>of a really eye-catching statistic along with a description of how it validates your solution.</a:t>
            </a:r>
          </a:p>
        </p:txBody>
      </p:sp>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10" name="Line"/>
          <p:cNvSpPr/>
          <p:nvPr/>
        </p:nvSpPr>
        <p:spPr>
          <a:xfrm flipV="1">
            <a:off x="7933878" y="1269999"/>
            <a:ext cx="1" cy="11176002"/>
          </a:xfrm>
          <a:prstGeom prst="line">
            <a:avLst/>
          </a:prstGeom>
          <a:ln w="38100">
            <a:solidFill>
              <a:srgbClr val="A5A4A4"/>
            </a:solidFill>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111" name="Customer/User (ALT Slide)"/>
          <p:cNvSpPr txBox="1"/>
          <p:nvPr>
            <p:ph type="title"/>
          </p:nvPr>
        </p:nvSpPr>
        <p:spPr>
          <a:prstGeom prst="rect">
            <a:avLst/>
          </a:prstGeom>
        </p:spPr>
        <p:txBody>
          <a:bodyPr/>
          <a:lstStyle/>
          <a:p>
            <a:pPr/>
            <a:r>
              <a:t>Customer/User (ALT Slide)</a:t>
            </a:r>
          </a:p>
        </p:txBody>
      </p:sp>
      <p:sp>
        <p:nvSpPr>
          <p:cNvPr id="112" name="Who they are and how many people can your reach with your solution? How will you reach/acquire them?"/>
          <p:cNvSpPr txBox="1"/>
          <p:nvPr>
            <p:ph type="body" idx="13"/>
          </p:nvPr>
        </p:nvSpPr>
        <p:spPr>
          <a:prstGeom prst="rect">
            <a:avLst/>
          </a:prstGeom>
        </p:spPr>
        <p:txBody>
          <a:bodyPr/>
          <a:lstStyle/>
          <a:p>
            <a:pPr/>
            <a:r>
              <a:t>Who they are and how many people can your reach with your solution? How will you reach/acquire them?</a:t>
            </a:r>
          </a:p>
        </p:txBody>
      </p:sp>
      <p:sp>
        <p:nvSpPr>
          <p:cNvPr id="113" name="Slide Number"/>
          <p:cNvSpPr txBox="1"/>
          <p:nvPr>
            <p:ph type="sldNum" sz="quarter" idx="2"/>
          </p:nvPr>
        </p:nvSpPr>
        <p:spPr>
          <a:xfrm>
            <a:off x="12050092" y="12640270"/>
            <a:ext cx="283816" cy="46990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pic>
        <p:nvPicPr>
          <p:cNvPr id="114" name="v2Artboard 6.png" descr="v2Artboard 6.png"/>
          <p:cNvPicPr>
            <a:picLocks noChangeAspect="1"/>
          </p:cNvPicPr>
          <p:nvPr/>
        </p:nvPicPr>
        <p:blipFill>
          <a:blip r:embed="rId2">
            <a:extLst/>
          </a:blip>
          <a:stretch>
            <a:fillRect/>
          </a:stretch>
        </p:blipFill>
        <p:spPr>
          <a:xfrm>
            <a:off x="-322378" y="1066799"/>
            <a:ext cx="7910545" cy="11176002"/>
          </a:xfrm>
          <a:prstGeom prst="rect">
            <a:avLst/>
          </a:prstGeom>
          <a:ln w="12700">
            <a:miter lim="400000"/>
          </a:ln>
        </p:spPr>
      </p:pic>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Montserrat Extra Bold"/>
        <a:ea typeface="Montserrat Extra Bold"/>
        <a:cs typeface="Montserrat Extra Bold"/>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upright="0">
        <a:spAutoFit/>
      </a:bodyPr>
      <a:lstStyle>
        <a:defPPr marL="0" marR="0" indent="0" algn="ctr" defTabSz="825500" rtl="0" fontAlgn="auto" latinLnBrk="0" hangingPunct="0">
          <a:lnSpc>
            <a:spcPct val="100000"/>
          </a:lnSpc>
          <a:spcBef>
            <a:spcPts val="0"/>
          </a:spcBef>
          <a:spcAft>
            <a:spcPts val="0"/>
          </a:spcAft>
          <a:buClrTx/>
          <a:buSzTx/>
          <a:buFontTx/>
          <a:buNone/>
          <a:tabLst/>
          <a:defRPr b="0" baseline="0" cap="none" i="0" spc="0" strike="noStrike" sz="3200" u="none" kumimoji="0" normalizeH="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825500" rtl="0" fontAlgn="auto" latinLnBrk="0" hangingPunct="0">
          <a:lnSpc>
            <a:spcPct val="100000"/>
          </a:lnSpc>
          <a:spcBef>
            <a:spcPts val="0"/>
          </a:spcBef>
          <a:spcAft>
            <a:spcPts val="0"/>
          </a:spcAft>
          <a:buClrTx/>
          <a:buSzTx/>
          <a:buFontTx/>
          <a:buNone/>
          <a:tabLst/>
          <a:defRPr b="1" baseline="0" cap="none" i="0" spc="0" strike="noStrike" sz="3000" u="none" kumimoji="0" normalizeH="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Montserrat Extra Bold"/>
        <a:ea typeface="Montserrat Extra Bold"/>
        <a:cs typeface="Montserrat Extra Bold"/>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upright="0">
        <a:spAutoFit/>
      </a:bodyPr>
      <a:lstStyle>
        <a:defPPr marL="0" marR="0" indent="0" algn="ctr" defTabSz="825500" rtl="0" fontAlgn="auto" latinLnBrk="0" hangingPunct="0">
          <a:lnSpc>
            <a:spcPct val="100000"/>
          </a:lnSpc>
          <a:spcBef>
            <a:spcPts val="0"/>
          </a:spcBef>
          <a:spcAft>
            <a:spcPts val="0"/>
          </a:spcAft>
          <a:buClrTx/>
          <a:buSzTx/>
          <a:buFontTx/>
          <a:buNone/>
          <a:tabLst/>
          <a:defRPr b="0" baseline="0" cap="none" i="0" spc="0" strike="noStrike" sz="3200" u="none" kumimoji="0" normalizeH="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825500" rtl="0" fontAlgn="auto" latinLnBrk="0" hangingPunct="0">
          <a:lnSpc>
            <a:spcPct val="100000"/>
          </a:lnSpc>
          <a:spcBef>
            <a:spcPts val="0"/>
          </a:spcBef>
          <a:spcAft>
            <a:spcPts val="0"/>
          </a:spcAft>
          <a:buClrTx/>
          <a:buSzTx/>
          <a:buFontTx/>
          <a:buNone/>
          <a:tabLst/>
          <a:defRPr b="1" baseline="0" cap="none" i="0" spc="0" strike="noStrike" sz="3000" u="none" kumimoji="0" normalizeH="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